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5" r:id="rId1"/>
    <p:sldMasterId id="2147483787" r:id="rId2"/>
  </p:sldMasterIdLst>
  <p:notesMasterIdLst>
    <p:notesMasterId r:id="rId24"/>
  </p:notesMasterIdLst>
  <p:handoutMasterIdLst>
    <p:handoutMasterId r:id="rId25"/>
  </p:handoutMasterIdLst>
  <p:sldIdLst>
    <p:sldId id="546" r:id="rId3"/>
    <p:sldId id="527" r:id="rId4"/>
    <p:sldId id="528" r:id="rId5"/>
    <p:sldId id="713" r:id="rId6"/>
    <p:sldId id="714" r:id="rId7"/>
    <p:sldId id="715" r:id="rId8"/>
    <p:sldId id="718" r:id="rId9"/>
    <p:sldId id="717" r:id="rId10"/>
    <p:sldId id="716" r:id="rId11"/>
    <p:sldId id="719" r:id="rId12"/>
    <p:sldId id="723" r:id="rId13"/>
    <p:sldId id="721" r:id="rId14"/>
    <p:sldId id="724" r:id="rId15"/>
    <p:sldId id="725" r:id="rId16"/>
    <p:sldId id="727" r:id="rId17"/>
    <p:sldId id="728" r:id="rId18"/>
    <p:sldId id="726" r:id="rId19"/>
    <p:sldId id="722" r:id="rId20"/>
    <p:sldId id="543" r:id="rId21"/>
    <p:sldId id="729" r:id="rId22"/>
    <p:sldId id="533"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A14495-F2D6-4301-88A7-8B6F6371758A}" v="188" dt="2019-09-10T11:05:57.531"/>
    <p1510:client id="{FB728620-9911-0A4E-88FE-BD71C2C3AB57}" v="24" dt="2019-09-09T16:22:45.5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92" autoAdjust="0"/>
    <p:restoredTop sz="86583" autoAdjust="0"/>
  </p:normalViewPr>
  <p:slideViewPr>
    <p:cSldViewPr snapToObjects="1">
      <p:cViewPr varScale="1">
        <p:scale>
          <a:sx n="59" d="100"/>
          <a:sy n="59" d="100"/>
        </p:scale>
        <p:origin x="1891"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1" d="100"/>
          <a:sy n="61" d="100"/>
        </p:scale>
        <p:origin x="-2848"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ego Mauricio Riaño Pachón" userId="3b77a96813978dae" providerId="LiveId" clId="{B9A14495-F2D6-4301-88A7-8B6F6371758A}"/>
    <pc:docChg chg="undo custSel addSld delSld modSld sldOrd modMainMaster">
      <pc:chgData name="Diego Mauricio Riaño Pachón" userId="3b77a96813978dae" providerId="LiveId" clId="{B9A14495-F2D6-4301-88A7-8B6F6371758A}" dt="2019-09-10T11:05:57.530" v="3118"/>
      <pc:docMkLst>
        <pc:docMk/>
      </pc:docMkLst>
      <pc:sldChg chg="add del">
        <pc:chgData name="Diego Mauricio Riaño Pachón" userId="3b77a96813978dae" providerId="LiveId" clId="{B9A14495-F2D6-4301-88A7-8B6F6371758A}" dt="2019-09-08T02:52:13.142" v="708"/>
        <pc:sldMkLst>
          <pc:docMk/>
          <pc:sldMk cId="0" sldId="256"/>
        </pc:sldMkLst>
      </pc:sldChg>
      <pc:sldChg chg="del">
        <pc:chgData name="Diego Mauricio Riaño Pachón" userId="3b77a96813978dae" providerId="LiveId" clId="{B9A14495-F2D6-4301-88A7-8B6F6371758A}" dt="2019-09-08T01:52:19.719" v="248" actId="2696"/>
        <pc:sldMkLst>
          <pc:docMk/>
          <pc:sldMk cId="0" sldId="306"/>
        </pc:sldMkLst>
      </pc:sldChg>
      <pc:sldChg chg="modSp">
        <pc:chgData name="Diego Mauricio Riaño Pachón" userId="3b77a96813978dae" providerId="LiveId" clId="{B9A14495-F2D6-4301-88A7-8B6F6371758A}" dt="2019-09-09T22:48:41.691" v="1228" actId="20577"/>
        <pc:sldMkLst>
          <pc:docMk/>
          <pc:sldMk cId="0" sldId="307"/>
        </pc:sldMkLst>
        <pc:graphicFrameChg chg="modGraphic">
          <ac:chgData name="Diego Mauricio Riaño Pachón" userId="3b77a96813978dae" providerId="LiveId" clId="{B9A14495-F2D6-4301-88A7-8B6F6371758A}" dt="2019-09-09T22:48:41.691" v="1228" actId="20577"/>
          <ac:graphicFrameMkLst>
            <pc:docMk/>
            <pc:sldMk cId="0" sldId="307"/>
            <ac:graphicFrameMk id="7" creationId="{00000000-0000-0000-0000-000000000000}"/>
          </ac:graphicFrameMkLst>
        </pc:graphicFrameChg>
      </pc:sldChg>
      <pc:sldChg chg="modSp">
        <pc:chgData name="Diego Mauricio Riaño Pachón" userId="3b77a96813978dae" providerId="LiveId" clId="{B9A14495-F2D6-4301-88A7-8B6F6371758A}" dt="2019-09-10T03:20:26.416" v="3074"/>
        <pc:sldMkLst>
          <pc:docMk/>
          <pc:sldMk cId="0" sldId="338"/>
        </pc:sldMkLst>
        <pc:spChg chg="mod">
          <ac:chgData name="Diego Mauricio Riaño Pachón" userId="3b77a96813978dae" providerId="LiveId" clId="{B9A14495-F2D6-4301-88A7-8B6F6371758A}" dt="2019-09-10T03:20:26.416" v="3074"/>
          <ac:spMkLst>
            <pc:docMk/>
            <pc:sldMk cId="0" sldId="338"/>
            <ac:spMk id="15" creationId="{00000000-0000-0000-0000-000000000000}"/>
          </ac:spMkLst>
        </pc:spChg>
      </pc:sldChg>
      <pc:sldChg chg="modSp">
        <pc:chgData name="Diego Mauricio Riaño Pachón" userId="3b77a96813978dae" providerId="LiveId" clId="{B9A14495-F2D6-4301-88A7-8B6F6371758A}" dt="2019-09-10T03:28:04.661" v="3117" actId="113"/>
        <pc:sldMkLst>
          <pc:docMk/>
          <pc:sldMk cId="0" sldId="351"/>
        </pc:sldMkLst>
        <pc:spChg chg="mod">
          <ac:chgData name="Diego Mauricio Riaño Pachón" userId="3b77a96813978dae" providerId="LiveId" clId="{B9A14495-F2D6-4301-88A7-8B6F6371758A}" dt="2019-09-10T03:28:04.661" v="3117" actId="113"/>
          <ac:spMkLst>
            <pc:docMk/>
            <pc:sldMk cId="0" sldId="351"/>
            <ac:spMk id="22" creationId="{00000000-0000-0000-0000-000000000000}"/>
          </ac:spMkLst>
        </pc:spChg>
      </pc:sldChg>
      <pc:sldChg chg="add del">
        <pc:chgData name="Diego Mauricio Riaño Pachón" userId="3b77a96813978dae" providerId="LiveId" clId="{B9A14495-F2D6-4301-88A7-8B6F6371758A}" dt="2019-09-08T02:19:58.741" v="561" actId="2696"/>
        <pc:sldMkLst>
          <pc:docMk/>
          <pc:sldMk cId="3600935979" sldId="410"/>
        </pc:sldMkLst>
      </pc:sldChg>
      <pc:sldChg chg="modSp del">
        <pc:chgData name="Diego Mauricio Riaño Pachón" userId="3b77a96813978dae" providerId="LiveId" clId="{B9A14495-F2D6-4301-88A7-8B6F6371758A}" dt="2019-09-08T02:16:38.634" v="456" actId="2696"/>
        <pc:sldMkLst>
          <pc:docMk/>
          <pc:sldMk cId="697368662" sldId="411"/>
        </pc:sldMkLst>
        <pc:spChg chg="mod">
          <ac:chgData name="Diego Mauricio Riaño Pachón" userId="3b77a96813978dae" providerId="LiveId" clId="{B9A14495-F2D6-4301-88A7-8B6F6371758A}" dt="2019-09-08T01:54:31.438" v="301" actId="1038"/>
          <ac:spMkLst>
            <pc:docMk/>
            <pc:sldMk cId="697368662" sldId="411"/>
            <ac:spMk id="6" creationId="{00000000-0000-0000-0000-000000000000}"/>
          </ac:spMkLst>
        </pc:spChg>
      </pc:sldChg>
      <pc:sldChg chg="delSp modSp del setBg">
        <pc:chgData name="Diego Mauricio Riaño Pachón" userId="3b77a96813978dae" providerId="LiveId" clId="{B9A14495-F2D6-4301-88A7-8B6F6371758A}" dt="2019-09-08T02:16:38.622" v="455" actId="2696"/>
        <pc:sldMkLst>
          <pc:docMk/>
          <pc:sldMk cId="3652017819" sldId="414"/>
        </pc:sldMkLst>
        <pc:spChg chg="mod">
          <ac:chgData name="Diego Mauricio Riaño Pachón" userId="3b77a96813978dae" providerId="LiveId" clId="{B9A14495-F2D6-4301-88A7-8B6F6371758A}" dt="2019-09-08T01:54:01.857" v="299" actId="207"/>
          <ac:spMkLst>
            <pc:docMk/>
            <pc:sldMk cId="3652017819" sldId="414"/>
            <ac:spMk id="2" creationId="{00000000-0000-0000-0000-000000000000}"/>
          </ac:spMkLst>
        </pc:spChg>
        <pc:spChg chg="del mod">
          <ac:chgData name="Diego Mauricio Riaño Pachón" userId="3b77a96813978dae" providerId="LiveId" clId="{B9A14495-F2D6-4301-88A7-8B6F6371758A}" dt="2019-09-08T01:53:49.424" v="297" actId="478"/>
          <ac:spMkLst>
            <pc:docMk/>
            <pc:sldMk cId="3652017819" sldId="414"/>
            <ac:spMk id="6" creationId="{00000000-0000-0000-0000-000000000000}"/>
          </ac:spMkLst>
        </pc:spChg>
      </pc:sldChg>
      <pc:sldChg chg="del">
        <pc:chgData name="Diego Mauricio Riaño Pachón" userId="3b77a96813978dae" providerId="LiveId" clId="{B9A14495-F2D6-4301-88A7-8B6F6371758A}" dt="2019-09-08T02:16:38.673" v="458" actId="2696"/>
        <pc:sldMkLst>
          <pc:docMk/>
          <pc:sldMk cId="1991600792" sldId="416"/>
        </pc:sldMkLst>
      </pc:sldChg>
      <pc:sldChg chg="modSp del">
        <pc:chgData name="Diego Mauricio Riaño Pachón" userId="3b77a96813978dae" providerId="LiveId" clId="{B9A14495-F2D6-4301-88A7-8B6F6371758A}" dt="2019-09-08T02:16:38.651" v="457" actId="2696"/>
        <pc:sldMkLst>
          <pc:docMk/>
          <pc:sldMk cId="4043151493" sldId="417"/>
        </pc:sldMkLst>
        <pc:spChg chg="mod">
          <ac:chgData name="Diego Mauricio Riaño Pachón" userId="3b77a96813978dae" providerId="LiveId" clId="{B9A14495-F2D6-4301-88A7-8B6F6371758A}" dt="2019-09-08T01:56:46.781" v="342" actId="1037"/>
          <ac:spMkLst>
            <pc:docMk/>
            <pc:sldMk cId="4043151493" sldId="417"/>
            <ac:spMk id="2" creationId="{00000000-0000-0000-0000-000000000000}"/>
          </ac:spMkLst>
        </pc:spChg>
        <pc:spChg chg="mod">
          <ac:chgData name="Diego Mauricio Riaño Pachón" userId="3b77a96813978dae" providerId="LiveId" clId="{B9A14495-F2D6-4301-88A7-8B6F6371758A}" dt="2019-09-08T01:55:08.904" v="316" actId="14100"/>
          <ac:spMkLst>
            <pc:docMk/>
            <pc:sldMk cId="4043151493" sldId="417"/>
            <ac:spMk id="5" creationId="{00000000-0000-0000-0000-000000000000}"/>
          </ac:spMkLst>
        </pc:spChg>
        <pc:spChg chg="mod">
          <ac:chgData name="Diego Mauricio Riaño Pachón" userId="3b77a96813978dae" providerId="LiveId" clId="{B9A14495-F2D6-4301-88A7-8B6F6371758A}" dt="2019-09-08T01:56:31.592" v="335" actId="1035"/>
          <ac:spMkLst>
            <pc:docMk/>
            <pc:sldMk cId="4043151493" sldId="417"/>
            <ac:spMk id="6" creationId="{00000000-0000-0000-0000-000000000000}"/>
          </ac:spMkLst>
        </pc:spChg>
        <pc:spChg chg="mod">
          <ac:chgData name="Diego Mauricio Riaño Pachón" userId="3b77a96813978dae" providerId="LiveId" clId="{B9A14495-F2D6-4301-88A7-8B6F6371758A}" dt="2019-09-08T01:56:53.329" v="350" actId="1037"/>
          <ac:spMkLst>
            <pc:docMk/>
            <pc:sldMk cId="4043151493" sldId="417"/>
            <ac:spMk id="7" creationId="{00000000-0000-0000-0000-000000000000}"/>
          </ac:spMkLst>
        </pc:spChg>
        <pc:spChg chg="mod">
          <ac:chgData name="Diego Mauricio Riaño Pachón" userId="3b77a96813978dae" providerId="LiveId" clId="{B9A14495-F2D6-4301-88A7-8B6F6371758A}" dt="2019-09-08T01:56:39.817" v="340" actId="1038"/>
          <ac:spMkLst>
            <pc:docMk/>
            <pc:sldMk cId="4043151493" sldId="417"/>
            <ac:spMk id="11" creationId="{00000000-0000-0000-0000-000000000000}"/>
          </ac:spMkLst>
        </pc:spChg>
        <pc:spChg chg="mod">
          <ac:chgData name="Diego Mauricio Riaño Pachón" userId="3b77a96813978dae" providerId="LiveId" clId="{B9A14495-F2D6-4301-88A7-8B6F6371758A}" dt="2019-09-08T01:56:20.118" v="327" actId="255"/>
          <ac:spMkLst>
            <pc:docMk/>
            <pc:sldMk cId="4043151493" sldId="417"/>
            <ac:spMk id="12" creationId="{00000000-0000-0000-0000-000000000000}"/>
          </ac:spMkLst>
        </pc:spChg>
        <pc:spChg chg="mod">
          <ac:chgData name="Diego Mauricio Riaño Pachón" userId="3b77a96813978dae" providerId="LiveId" clId="{B9A14495-F2D6-4301-88A7-8B6F6371758A}" dt="2019-09-08T01:53:01.434" v="260" actId="27636"/>
          <ac:spMkLst>
            <pc:docMk/>
            <pc:sldMk cId="4043151493" sldId="417"/>
            <ac:spMk id="18434" creationId="{00000000-0000-0000-0000-000000000000}"/>
          </ac:spMkLst>
        </pc:spChg>
      </pc:sldChg>
      <pc:sldChg chg="del">
        <pc:chgData name="Diego Mauricio Riaño Pachón" userId="3b77a96813978dae" providerId="LiveId" clId="{B9A14495-F2D6-4301-88A7-8B6F6371758A}" dt="2019-09-08T02:16:38.690" v="459" actId="2696"/>
        <pc:sldMkLst>
          <pc:docMk/>
          <pc:sldMk cId="1266999568" sldId="421"/>
        </pc:sldMkLst>
      </pc:sldChg>
      <pc:sldChg chg="del">
        <pc:chgData name="Diego Mauricio Riaño Pachón" userId="3b77a96813978dae" providerId="LiveId" clId="{B9A14495-F2D6-4301-88A7-8B6F6371758A}" dt="2019-09-08T02:16:38.720" v="461" actId="2696"/>
        <pc:sldMkLst>
          <pc:docMk/>
          <pc:sldMk cId="3816523955" sldId="423"/>
        </pc:sldMkLst>
      </pc:sldChg>
      <pc:sldChg chg="del">
        <pc:chgData name="Diego Mauricio Riaño Pachón" userId="3b77a96813978dae" providerId="LiveId" clId="{B9A14495-F2D6-4301-88A7-8B6F6371758A}" dt="2019-09-08T02:16:38.736" v="462" actId="2696"/>
        <pc:sldMkLst>
          <pc:docMk/>
          <pc:sldMk cId="742349060" sldId="424"/>
        </pc:sldMkLst>
      </pc:sldChg>
      <pc:sldChg chg="del">
        <pc:chgData name="Diego Mauricio Riaño Pachón" userId="3b77a96813978dae" providerId="LiveId" clId="{B9A14495-F2D6-4301-88A7-8B6F6371758A}" dt="2019-09-08T02:16:38.704" v="460" actId="2696"/>
        <pc:sldMkLst>
          <pc:docMk/>
          <pc:sldMk cId="430236047" sldId="426"/>
        </pc:sldMkLst>
      </pc:sldChg>
      <pc:sldChg chg="del">
        <pc:chgData name="Diego Mauricio Riaño Pachón" userId="3b77a96813978dae" providerId="LiveId" clId="{B9A14495-F2D6-4301-88A7-8B6F6371758A}" dt="2019-09-08T02:16:38.933" v="471" actId="2696"/>
        <pc:sldMkLst>
          <pc:docMk/>
          <pc:sldMk cId="1080639502" sldId="427"/>
        </pc:sldMkLst>
      </pc:sldChg>
      <pc:sldChg chg="modSp del">
        <pc:chgData name="Diego Mauricio Riaño Pachón" userId="3b77a96813978dae" providerId="LiveId" clId="{B9A14495-F2D6-4301-88A7-8B6F6371758A}" dt="2019-09-08T02:16:38.753" v="463" actId="2696"/>
        <pc:sldMkLst>
          <pc:docMk/>
          <pc:sldMk cId="3917072445" sldId="429"/>
        </pc:sldMkLst>
        <pc:spChg chg="mod">
          <ac:chgData name="Diego Mauricio Riaño Pachón" userId="3b77a96813978dae" providerId="LiveId" clId="{B9A14495-F2D6-4301-88A7-8B6F6371758A}" dt="2019-09-08T01:53:01.446" v="261" actId="27636"/>
          <ac:spMkLst>
            <pc:docMk/>
            <pc:sldMk cId="3917072445" sldId="429"/>
            <ac:spMk id="2" creationId="{00000000-0000-0000-0000-000000000000}"/>
          </ac:spMkLst>
        </pc:spChg>
      </pc:sldChg>
      <pc:sldChg chg="modSp del">
        <pc:chgData name="Diego Mauricio Riaño Pachón" userId="3b77a96813978dae" providerId="LiveId" clId="{B9A14495-F2D6-4301-88A7-8B6F6371758A}" dt="2019-09-08T02:16:38.768" v="464" actId="2696"/>
        <pc:sldMkLst>
          <pc:docMk/>
          <pc:sldMk cId="2850006239" sldId="430"/>
        </pc:sldMkLst>
        <pc:spChg chg="mod">
          <ac:chgData name="Diego Mauricio Riaño Pachón" userId="3b77a96813978dae" providerId="LiveId" clId="{B9A14495-F2D6-4301-88A7-8B6F6371758A}" dt="2019-09-08T01:53:01.451" v="262" actId="27636"/>
          <ac:spMkLst>
            <pc:docMk/>
            <pc:sldMk cId="2850006239" sldId="430"/>
            <ac:spMk id="2" creationId="{00000000-0000-0000-0000-000000000000}"/>
          </ac:spMkLst>
        </pc:spChg>
      </pc:sldChg>
      <pc:sldChg chg="del">
        <pc:chgData name="Diego Mauricio Riaño Pachón" userId="3b77a96813978dae" providerId="LiveId" clId="{B9A14495-F2D6-4301-88A7-8B6F6371758A}" dt="2019-09-08T02:16:38.794" v="465" actId="2696"/>
        <pc:sldMkLst>
          <pc:docMk/>
          <pc:sldMk cId="249815244" sldId="431"/>
        </pc:sldMkLst>
      </pc:sldChg>
      <pc:sldChg chg="modSp del">
        <pc:chgData name="Diego Mauricio Riaño Pachón" userId="3b77a96813978dae" providerId="LiveId" clId="{B9A14495-F2D6-4301-88A7-8B6F6371758A}" dt="2019-09-08T02:16:38.825" v="466" actId="2696"/>
        <pc:sldMkLst>
          <pc:docMk/>
          <pc:sldMk cId="796874805" sldId="432"/>
        </pc:sldMkLst>
        <pc:spChg chg="mod">
          <ac:chgData name="Diego Mauricio Riaño Pachón" userId="3b77a96813978dae" providerId="LiveId" clId="{B9A14495-F2D6-4301-88A7-8B6F6371758A}" dt="2019-09-08T01:53:01.457" v="263" actId="27636"/>
          <ac:spMkLst>
            <pc:docMk/>
            <pc:sldMk cId="796874805" sldId="432"/>
            <ac:spMk id="2" creationId="{00000000-0000-0000-0000-000000000000}"/>
          </ac:spMkLst>
        </pc:spChg>
      </pc:sldChg>
      <pc:sldChg chg="modSp del">
        <pc:chgData name="Diego Mauricio Riaño Pachón" userId="3b77a96813978dae" providerId="LiveId" clId="{B9A14495-F2D6-4301-88A7-8B6F6371758A}" dt="2019-09-08T02:16:39.002" v="474" actId="2696"/>
        <pc:sldMkLst>
          <pc:docMk/>
          <pc:sldMk cId="2228889606" sldId="443"/>
        </pc:sldMkLst>
        <pc:spChg chg="mod">
          <ac:chgData name="Diego Mauricio Riaño Pachón" userId="3b77a96813978dae" providerId="LiveId" clId="{B9A14495-F2D6-4301-88A7-8B6F6371758A}" dt="2019-09-08T01:53:01.484" v="269" actId="27636"/>
          <ac:spMkLst>
            <pc:docMk/>
            <pc:sldMk cId="2228889606" sldId="443"/>
            <ac:spMk id="2" creationId="{00000000-0000-0000-0000-000000000000}"/>
          </ac:spMkLst>
        </pc:spChg>
      </pc:sldChg>
      <pc:sldChg chg="del">
        <pc:chgData name="Diego Mauricio Riaño Pachón" userId="3b77a96813978dae" providerId="LiveId" clId="{B9A14495-F2D6-4301-88A7-8B6F6371758A}" dt="2019-09-08T02:16:39.043" v="476" actId="2696"/>
        <pc:sldMkLst>
          <pc:docMk/>
          <pc:sldMk cId="3603664101" sldId="446"/>
        </pc:sldMkLst>
      </pc:sldChg>
      <pc:sldChg chg="modSp del">
        <pc:chgData name="Diego Mauricio Riaño Pachón" userId="3b77a96813978dae" providerId="LiveId" clId="{B9A14495-F2D6-4301-88A7-8B6F6371758A}" dt="2019-09-08T02:16:39.145" v="481" actId="2696"/>
        <pc:sldMkLst>
          <pc:docMk/>
          <pc:sldMk cId="3072464382" sldId="450"/>
        </pc:sldMkLst>
        <pc:spChg chg="mod">
          <ac:chgData name="Diego Mauricio Riaño Pachón" userId="3b77a96813978dae" providerId="LiveId" clId="{B9A14495-F2D6-4301-88A7-8B6F6371758A}" dt="2019-09-08T01:53:01.514" v="274" actId="27636"/>
          <ac:spMkLst>
            <pc:docMk/>
            <pc:sldMk cId="3072464382" sldId="450"/>
            <ac:spMk id="2" creationId="{00000000-0000-0000-0000-000000000000}"/>
          </ac:spMkLst>
        </pc:spChg>
      </pc:sldChg>
      <pc:sldChg chg="del">
        <pc:chgData name="Diego Mauricio Riaño Pachón" userId="3b77a96813978dae" providerId="LiveId" clId="{B9A14495-F2D6-4301-88A7-8B6F6371758A}" dt="2019-09-08T02:16:39.442" v="492" actId="2696"/>
        <pc:sldMkLst>
          <pc:docMk/>
          <pc:sldMk cId="3317041327" sldId="453"/>
        </pc:sldMkLst>
      </pc:sldChg>
      <pc:sldChg chg="modSp del">
        <pc:chgData name="Diego Mauricio Riaño Pachón" userId="3b77a96813978dae" providerId="LiveId" clId="{B9A14495-F2D6-4301-88A7-8B6F6371758A}" dt="2019-09-08T02:16:39.223" v="483" actId="2696"/>
        <pc:sldMkLst>
          <pc:docMk/>
          <pc:sldMk cId="2608815189" sldId="455"/>
        </pc:sldMkLst>
        <pc:spChg chg="mod">
          <ac:chgData name="Diego Mauricio Riaño Pachón" userId="3b77a96813978dae" providerId="LiveId" clId="{B9A14495-F2D6-4301-88A7-8B6F6371758A}" dt="2019-09-08T01:53:01.525" v="276" actId="27636"/>
          <ac:spMkLst>
            <pc:docMk/>
            <pc:sldMk cId="2608815189" sldId="455"/>
            <ac:spMk id="2" creationId="{00000000-0000-0000-0000-000000000000}"/>
          </ac:spMkLst>
        </pc:spChg>
      </pc:sldChg>
      <pc:sldChg chg="modSp del">
        <pc:chgData name="Diego Mauricio Riaño Pachón" userId="3b77a96813978dae" providerId="LiveId" clId="{B9A14495-F2D6-4301-88A7-8B6F6371758A}" dt="2019-09-08T02:16:39.406" v="490" actId="2696"/>
        <pc:sldMkLst>
          <pc:docMk/>
          <pc:sldMk cId="815874156" sldId="457"/>
        </pc:sldMkLst>
        <pc:spChg chg="mod">
          <ac:chgData name="Diego Mauricio Riaño Pachón" userId="3b77a96813978dae" providerId="LiveId" clId="{B9A14495-F2D6-4301-88A7-8B6F6371758A}" dt="2019-09-08T01:53:01.549" v="281" actId="27636"/>
          <ac:spMkLst>
            <pc:docMk/>
            <pc:sldMk cId="815874156" sldId="457"/>
            <ac:spMk id="2" creationId="{00000000-0000-0000-0000-000000000000}"/>
          </ac:spMkLst>
        </pc:spChg>
      </pc:sldChg>
      <pc:sldChg chg="add">
        <pc:chgData name="Diego Mauricio Riaño Pachón" userId="3b77a96813978dae" providerId="LiveId" clId="{B9A14495-F2D6-4301-88A7-8B6F6371758A}" dt="2019-09-08T02:18:38.920" v="518"/>
        <pc:sldMkLst>
          <pc:docMk/>
          <pc:sldMk cId="3336361548" sldId="457"/>
        </pc:sldMkLst>
      </pc:sldChg>
      <pc:sldChg chg="del">
        <pc:chgData name="Diego Mauricio Riaño Pachón" userId="3b77a96813978dae" providerId="LiveId" clId="{B9A14495-F2D6-4301-88A7-8B6F6371758A}" dt="2019-09-08T02:16:39.488" v="494" actId="2696"/>
        <pc:sldMkLst>
          <pc:docMk/>
          <pc:sldMk cId="2003618727" sldId="458"/>
        </pc:sldMkLst>
      </pc:sldChg>
      <pc:sldChg chg="add del">
        <pc:chgData name="Diego Mauricio Riaño Pachón" userId="3b77a96813978dae" providerId="LiveId" clId="{B9A14495-F2D6-4301-88A7-8B6F6371758A}" dt="2019-09-08T02:19:19.547" v="558" actId="2696"/>
        <pc:sldMkLst>
          <pc:docMk/>
          <pc:sldMk cId="3563816169" sldId="458"/>
        </pc:sldMkLst>
      </pc:sldChg>
      <pc:sldChg chg="modSp del">
        <pc:chgData name="Diego Mauricio Riaño Pachón" userId="3b77a96813978dae" providerId="LiveId" clId="{B9A14495-F2D6-4301-88A7-8B6F6371758A}" dt="2019-09-08T02:16:39.256" v="485" actId="2696"/>
        <pc:sldMkLst>
          <pc:docMk/>
          <pc:sldMk cId="686538280" sldId="459"/>
        </pc:sldMkLst>
        <pc:spChg chg="mod">
          <ac:chgData name="Diego Mauricio Riaño Pachón" userId="3b77a96813978dae" providerId="LiveId" clId="{B9A14495-F2D6-4301-88A7-8B6F6371758A}" dt="2019-09-08T01:53:01.532" v="278" actId="27636"/>
          <ac:spMkLst>
            <pc:docMk/>
            <pc:sldMk cId="686538280" sldId="459"/>
            <ac:spMk id="2" creationId="{00000000-0000-0000-0000-000000000000}"/>
          </ac:spMkLst>
        </pc:spChg>
      </pc:sldChg>
      <pc:sldChg chg="add del">
        <pc:chgData name="Diego Mauricio Riaño Pachón" userId="3b77a96813978dae" providerId="LiveId" clId="{B9A14495-F2D6-4301-88A7-8B6F6371758A}" dt="2019-09-08T02:19:48.406" v="559" actId="2696"/>
        <pc:sldMkLst>
          <pc:docMk/>
          <pc:sldMk cId="4205407079" sldId="459"/>
        </pc:sldMkLst>
      </pc:sldChg>
      <pc:sldChg chg="modSp">
        <pc:chgData name="Diego Mauricio Riaño Pachón" userId="3b77a96813978dae" providerId="LiveId" clId="{B9A14495-F2D6-4301-88A7-8B6F6371758A}" dt="2019-09-09T22:47:28.963" v="1227" actId="20577"/>
        <pc:sldMkLst>
          <pc:docMk/>
          <pc:sldMk cId="319880223" sldId="464"/>
        </pc:sldMkLst>
        <pc:spChg chg="mod">
          <ac:chgData name="Diego Mauricio Riaño Pachón" userId="3b77a96813978dae" providerId="LiveId" clId="{B9A14495-F2D6-4301-88A7-8B6F6371758A}" dt="2019-09-08T03:07:39.518" v="1015" actId="20577"/>
          <ac:spMkLst>
            <pc:docMk/>
            <pc:sldMk cId="319880223" sldId="464"/>
            <ac:spMk id="2" creationId="{00000000-0000-0000-0000-000000000000}"/>
          </ac:spMkLst>
        </pc:spChg>
        <pc:spChg chg="mod">
          <ac:chgData name="Diego Mauricio Riaño Pachón" userId="3b77a96813978dae" providerId="LiveId" clId="{B9A14495-F2D6-4301-88A7-8B6F6371758A}" dt="2019-09-09T22:47:28.963" v="1227" actId="20577"/>
          <ac:spMkLst>
            <pc:docMk/>
            <pc:sldMk cId="319880223" sldId="464"/>
            <ac:spMk id="3" creationId="{00000000-0000-0000-0000-000000000000}"/>
          </ac:spMkLst>
        </pc:spChg>
      </pc:sldChg>
      <pc:sldChg chg="del">
        <pc:chgData name="Diego Mauricio Riaño Pachón" userId="3b77a96813978dae" providerId="LiveId" clId="{B9A14495-F2D6-4301-88A7-8B6F6371758A}" dt="2019-09-08T01:52:19.520" v="233" actId="2696"/>
        <pc:sldMkLst>
          <pc:docMk/>
          <pc:sldMk cId="557264066" sldId="466"/>
        </pc:sldMkLst>
      </pc:sldChg>
      <pc:sldChg chg="del">
        <pc:chgData name="Diego Mauricio Riaño Pachón" userId="3b77a96813978dae" providerId="LiveId" clId="{B9A14495-F2D6-4301-88A7-8B6F6371758A}" dt="2019-09-08T02:16:39.309" v="486" actId="2696"/>
        <pc:sldMkLst>
          <pc:docMk/>
          <pc:sldMk cId="2080973767" sldId="466"/>
        </pc:sldMkLst>
      </pc:sldChg>
      <pc:sldChg chg="del">
        <pc:chgData name="Diego Mauricio Riaño Pachón" userId="3b77a96813978dae" providerId="LiveId" clId="{B9A14495-F2D6-4301-88A7-8B6F6371758A}" dt="2019-09-08T01:52:19.531" v="234" actId="2696"/>
        <pc:sldMkLst>
          <pc:docMk/>
          <pc:sldMk cId="82075656" sldId="467"/>
        </pc:sldMkLst>
      </pc:sldChg>
      <pc:sldChg chg="del">
        <pc:chgData name="Diego Mauricio Riaño Pachón" userId="3b77a96813978dae" providerId="LiveId" clId="{B9A14495-F2D6-4301-88A7-8B6F6371758A}" dt="2019-09-08T01:52:19.540" v="235" actId="2696"/>
        <pc:sldMkLst>
          <pc:docMk/>
          <pc:sldMk cId="1144090350" sldId="468"/>
        </pc:sldMkLst>
      </pc:sldChg>
      <pc:sldChg chg="del">
        <pc:chgData name="Diego Mauricio Riaño Pachón" userId="3b77a96813978dae" providerId="LiveId" clId="{B9A14495-F2D6-4301-88A7-8B6F6371758A}" dt="2019-09-08T02:16:39.356" v="487" actId="2696"/>
        <pc:sldMkLst>
          <pc:docMk/>
          <pc:sldMk cId="2503023475" sldId="468"/>
        </pc:sldMkLst>
      </pc:sldChg>
      <pc:sldChg chg="modSp del">
        <pc:chgData name="Diego Mauricio Riaño Pachón" userId="3b77a96813978dae" providerId="LiveId" clId="{B9A14495-F2D6-4301-88A7-8B6F6371758A}" dt="2019-09-08T02:16:39.598" v="497" actId="2696"/>
        <pc:sldMkLst>
          <pc:docMk/>
          <pc:sldMk cId="620510153" sldId="469"/>
        </pc:sldMkLst>
        <pc:spChg chg="mod">
          <ac:chgData name="Diego Mauricio Riaño Pachón" userId="3b77a96813978dae" providerId="LiveId" clId="{B9A14495-F2D6-4301-88A7-8B6F6371758A}" dt="2019-09-08T01:53:01.564" v="282" actId="27636"/>
          <ac:spMkLst>
            <pc:docMk/>
            <pc:sldMk cId="620510153" sldId="469"/>
            <ac:spMk id="2" creationId="{00000000-0000-0000-0000-000000000000}"/>
          </ac:spMkLst>
        </pc:spChg>
      </pc:sldChg>
      <pc:sldChg chg="del">
        <pc:chgData name="Diego Mauricio Riaño Pachón" userId="3b77a96813978dae" providerId="LiveId" clId="{B9A14495-F2D6-4301-88A7-8B6F6371758A}" dt="2019-09-08T01:52:19.548" v="236" actId="2696"/>
        <pc:sldMkLst>
          <pc:docMk/>
          <pc:sldMk cId="1630817457" sldId="469"/>
        </pc:sldMkLst>
      </pc:sldChg>
      <pc:sldChg chg="modSp del">
        <pc:chgData name="Diego Mauricio Riaño Pachón" userId="3b77a96813978dae" providerId="LiveId" clId="{B9A14495-F2D6-4301-88A7-8B6F6371758A}" dt="2019-09-08T02:16:39.632" v="498" actId="2696"/>
        <pc:sldMkLst>
          <pc:docMk/>
          <pc:sldMk cId="330111582" sldId="470"/>
        </pc:sldMkLst>
        <pc:spChg chg="mod">
          <ac:chgData name="Diego Mauricio Riaño Pachón" userId="3b77a96813978dae" providerId="LiveId" clId="{B9A14495-F2D6-4301-88A7-8B6F6371758A}" dt="2019-09-08T01:53:01.567" v="283" actId="27636"/>
          <ac:spMkLst>
            <pc:docMk/>
            <pc:sldMk cId="330111582" sldId="470"/>
            <ac:spMk id="2" creationId="{00000000-0000-0000-0000-000000000000}"/>
          </ac:spMkLst>
        </pc:spChg>
      </pc:sldChg>
      <pc:sldChg chg="del">
        <pc:chgData name="Diego Mauricio Riaño Pachón" userId="3b77a96813978dae" providerId="LiveId" clId="{B9A14495-F2D6-4301-88A7-8B6F6371758A}" dt="2019-09-08T02:16:39.663" v="499" actId="2696"/>
        <pc:sldMkLst>
          <pc:docMk/>
          <pc:sldMk cId="2693918299" sldId="471"/>
        </pc:sldMkLst>
      </pc:sldChg>
      <pc:sldChg chg="add del">
        <pc:chgData name="Diego Mauricio Riaño Pachón" userId="3b77a96813978dae" providerId="LiveId" clId="{B9A14495-F2D6-4301-88A7-8B6F6371758A}" dt="2019-09-08T02:46:58.024" v="595" actId="2696"/>
        <pc:sldMkLst>
          <pc:docMk/>
          <pc:sldMk cId="4190987521" sldId="471"/>
        </pc:sldMkLst>
      </pc:sldChg>
      <pc:sldChg chg="modSp del">
        <pc:chgData name="Diego Mauricio Riaño Pachón" userId="3b77a96813978dae" providerId="LiveId" clId="{B9A14495-F2D6-4301-88A7-8B6F6371758A}" dt="2019-09-08T02:16:39.732" v="501" actId="2696"/>
        <pc:sldMkLst>
          <pc:docMk/>
          <pc:sldMk cId="549175707" sldId="472"/>
        </pc:sldMkLst>
        <pc:spChg chg="mod">
          <ac:chgData name="Diego Mauricio Riaño Pachón" userId="3b77a96813978dae" providerId="LiveId" clId="{B9A14495-F2D6-4301-88A7-8B6F6371758A}" dt="2019-09-08T01:53:01.581" v="285" actId="27636"/>
          <ac:spMkLst>
            <pc:docMk/>
            <pc:sldMk cId="549175707" sldId="472"/>
            <ac:spMk id="2" creationId="{00000000-0000-0000-0000-000000000000}"/>
          </ac:spMkLst>
        </pc:spChg>
      </pc:sldChg>
      <pc:sldChg chg="add del">
        <pc:chgData name="Diego Mauricio Riaño Pachón" userId="3b77a96813978dae" providerId="LiveId" clId="{B9A14495-F2D6-4301-88A7-8B6F6371758A}" dt="2019-09-08T02:48:47.468" v="665" actId="2696"/>
        <pc:sldMkLst>
          <pc:docMk/>
          <pc:sldMk cId="1877897716" sldId="472"/>
        </pc:sldMkLst>
      </pc:sldChg>
      <pc:sldChg chg="add del">
        <pc:chgData name="Diego Mauricio Riaño Pachón" userId="3b77a96813978dae" providerId="LiveId" clId="{B9A14495-F2D6-4301-88A7-8B6F6371758A}" dt="2019-09-08T02:48:48.388" v="666" actId="2696"/>
        <pc:sldMkLst>
          <pc:docMk/>
          <pc:sldMk cId="2752267421" sldId="473"/>
        </pc:sldMkLst>
      </pc:sldChg>
      <pc:sldChg chg="modSp del">
        <pc:chgData name="Diego Mauricio Riaño Pachón" userId="3b77a96813978dae" providerId="LiveId" clId="{B9A14495-F2D6-4301-88A7-8B6F6371758A}" dt="2019-09-08T02:16:39.767" v="502" actId="2696"/>
        <pc:sldMkLst>
          <pc:docMk/>
          <pc:sldMk cId="1993601219" sldId="474"/>
        </pc:sldMkLst>
        <pc:spChg chg="mod">
          <ac:chgData name="Diego Mauricio Riaño Pachón" userId="3b77a96813978dae" providerId="LiveId" clId="{B9A14495-F2D6-4301-88A7-8B6F6371758A}" dt="2019-09-08T01:53:01.585" v="286" actId="27636"/>
          <ac:spMkLst>
            <pc:docMk/>
            <pc:sldMk cId="1993601219" sldId="474"/>
            <ac:spMk id="2" creationId="{00000000-0000-0000-0000-000000000000}"/>
          </ac:spMkLst>
        </pc:spChg>
      </pc:sldChg>
      <pc:sldChg chg="add">
        <pc:chgData name="Diego Mauricio Riaño Pachón" userId="3b77a96813978dae" providerId="LiveId" clId="{B9A14495-F2D6-4301-88A7-8B6F6371758A}" dt="2019-09-08T02:18:38.920" v="518"/>
        <pc:sldMkLst>
          <pc:docMk/>
          <pc:sldMk cId="2845325752" sldId="474"/>
        </pc:sldMkLst>
      </pc:sldChg>
      <pc:sldChg chg="modSp del">
        <pc:chgData name="Diego Mauricio Riaño Pachón" userId="3b77a96813978dae" providerId="LiveId" clId="{B9A14495-F2D6-4301-88A7-8B6F6371758A}" dt="2019-09-08T02:16:39.803" v="503" actId="2696"/>
        <pc:sldMkLst>
          <pc:docMk/>
          <pc:sldMk cId="340263408" sldId="475"/>
        </pc:sldMkLst>
        <pc:spChg chg="mod">
          <ac:chgData name="Diego Mauricio Riaño Pachón" userId="3b77a96813978dae" providerId="LiveId" clId="{B9A14495-F2D6-4301-88A7-8B6F6371758A}" dt="2019-09-08T01:53:01.590" v="287" actId="27636"/>
          <ac:spMkLst>
            <pc:docMk/>
            <pc:sldMk cId="340263408" sldId="475"/>
            <ac:spMk id="2" creationId="{00000000-0000-0000-0000-000000000000}"/>
          </ac:spMkLst>
        </pc:spChg>
      </pc:sldChg>
      <pc:sldChg chg="modSp add modTransition">
        <pc:chgData name="Diego Mauricio Riaño Pachón" userId="3b77a96813978dae" providerId="LiveId" clId="{B9A14495-F2D6-4301-88A7-8B6F6371758A}" dt="2019-09-08T02:58:45.483" v="753"/>
        <pc:sldMkLst>
          <pc:docMk/>
          <pc:sldMk cId="936352650" sldId="475"/>
        </pc:sldMkLst>
        <pc:spChg chg="mod">
          <ac:chgData name="Diego Mauricio Riaño Pachón" userId="3b77a96813978dae" providerId="LiveId" clId="{B9A14495-F2D6-4301-88A7-8B6F6371758A}" dt="2019-09-08T02:39:37.927" v="570"/>
          <ac:spMkLst>
            <pc:docMk/>
            <pc:sldMk cId="936352650" sldId="475"/>
            <ac:spMk id="12" creationId="{00000000-0000-0000-0000-000000000000}"/>
          </ac:spMkLst>
        </pc:spChg>
      </pc:sldChg>
      <pc:sldChg chg="addSp delSp modSp del">
        <pc:chgData name="Diego Mauricio Riaño Pachón" userId="3b77a96813978dae" providerId="LiveId" clId="{B9A14495-F2D6-4301-88A7-8B6F6371758A}" dt="2019-09-08T01:52:19.590" v="238" actId="2696"/>
        <pc:sldMkLst>
          <pc:docMk/>
          <pc:sldMk cId="2005049264" sldId="475"/>
        </pc:sldMkLst>
        <pc:spChg chg="add del mod">
          <ac:chgData name="Diego Mauricio Riaño Pachón" userId="3b77a96813978dae" providerId="LiveId" clId="{B9A14495-F2D6-4301-88A7-8B6F6371758A}" dt="2019-09-08T00:55:13.020" v="214" actId="478"/>
          <ac:spMkLst>
            <pc:docMk/>
            <pc:sldMk cId="2005049264" sldId="475"/>
            <ac:spMk id="3" creationId="{FFEE6539-0969-4553-AC76-CAEF54CACE98}"/>
          </ac:spMkLst>
        </pc:spChg>
        <pc:spChg chg="add mod">
          <ac:chgData name="Diego Mauricio Riaño Pachón" userId="3b77a96813978dae" providerId="LiveId" clId="{B9A14495-F2D6-4301-88A7-8B6F6371758A}" dt="2019-09-08T00:55:32.622" v="231" actId="1036"/>
          <ac:spMkLst>
            <pc:docMk/>
            <pc:sldMk cId="2005049264" sldId="475"/>
            <ac:spMk id="5" creationId="{6F44D4E0-D506-4C27-8080-72D5319DF978}"/>
          </ac:spMkLst>
        </pc:spChg>
        <pc:spChg chg="mod">
          <ac:chgData name="Diego Mauricio Riaño Pachón" userId="3b77a96813978dae" providerId="LiveId" clId="{B9A14495-F2D6-4301-88A7-8B6F6371758A}" dt="2019-09-08T00:54:28.732" v="205" actId="1036"/>
          <ac:spMkLst>
            <pc:docMk/>
            <pc:sldMk cId="2005049264" sldId="475"/>
            <ac:spMk id="14" creationId="{00000000-0000-0000-0000-000000000000}"/>
          </ac:spMkLst>
        </pc:spChg>
      </pc:sldChg>
      <pc:sldChg chg="modSp del">
        <pc:chgData name="Diego Mauricio Riaño Pachón" userId="3b77a96813978dae" providerId="LiveId" clId="{B9A14495-F2D6-4301-88A7-8B6F6371758A}" dt="2019-09-08T02:16:39.825" v="504" actId="2696"/>
        <pc:sldMkLst>
          <pc:docMk/>
          <pc:sldMk cId="3696204559" sldId="476"/>
        </pc:sldMkLst>
        <pc:spChg chg="mod">
          <ac:chgData name="Diego Mauricio Riaño Pachón" userId="3b77a96813978dae" providerId="LiveId" clId="{B9A14495-F2D6-4301-88A7-8B6F6371758A}" dt="2019-09-08T01:53:01.593" v="288" actId="27636"/>
          <ac:spMkLst>
            <pc:docMk/>
            <pc:sldMk cId="3696204559" sldId="476"/>
            <ac:spMk id="2" creationId="{00000000-0000-0000-0000-000000000000}"/>
          </ac:spMkLst>
        </pc:spChg>
      </pc:sldChg>
      <pc:sldChg chg="add">
        <pc:chgData name="Diego Mauricio Riaño Pachón" userId="3b77a96813978dae" providerId="LiveId" clId="{B9A14495-F2D6-4301-88A7-8B6F6371758A}" dt="2019-09-08T02:18:38.920" v="518"/>
        <pc:sldMkLst>
          <pc:docMk/>
          <pc:sldMk cId="4287587853" sldId="476"/>
        </pc:sldMkLst>
      </pc:sldChg>
      <pc:sldChg chg="modSp del">
        <pc:chgData name="Diego Mauricio Riaño Pachón" userId="3b77a96813978dae" providerId="LiveId" clId="{B9A14495-F2D6-4301-88A7-8B6F6371758A}" dt="2019-09-08T02:16:39.850" v="505" actId="2696"/>
        <pc:sldMkLst>
          <pc:docMk/>
          <pc:sldMk cId="547535705" sldId="477"/>
        </pc:sldMkLst>
        <pc:spChg chg="mod">
          <ac:chgData name="Diego Mauricio Riaño Pachón" userId="3b77a96813978dae" providerId="LiveId" clId="{B9A14495-F2D6-4301-88A7-8B6F6371758A}" dt="2019-09-08T01:53:01.596" v="289" actId="27636"/>
          <ac:spMkLst>
            <pc:docMk/>
            <pc:sldMk cId="547535705" sldId="477"/>
            <ac:spMk id="2" creationId="{00000000-0000-0000-0000-000000000000}"/>
          </ac:spMkLst>
        </pc:spChg>
      </pc:sldChg>
      <pc:sldChg chg="del">
        <pc:chgData name="Diego Mauricio Riaño Pachón" userId="3b77a96813978dae" providerId="LiveId" clId="{B9A14495-F2D6-4301-88A7-8B6F6371758A}" dt="2019-09-08T01:52:19.616" v="239" actId="2696"/>
        <pc:sldMkLst>
          <pc:docMk/>
          <pc:sldMk cId="1683845643" sldId="477"/>
        </pc:sldMkLst>
      </pc:sldChg>
      <pc:sldChg chg="modSp add">
        <pc:chgData name="Diego Mauricio Riaño Pachón" userId="3b77a96813978dae" providerId="LiveId" clId="{B9A14495-F2D6-4301-88A7-8B6F6371758A}" dt="2019-09-08T02:39:28.709" v="569"/>
        <pc:sldMkLst>
          <pc:docMk/>
          <pc:sldMk cId="2003901003" sldId="477"/>
        </pc:sldMkLst>
        <pc:spChg chg="mod">
          <ac:chgData name="Diego Mauricio Riaño Pachón" userId="3b77a96813978dae" providerId="LiveId" clId="{B9A14495-F2D6-4301-88A7-8B6F6371758A}" dt="2019-09-08T02:31:20.766" v="568"/>
          <ac:spMkLst>
            <pc:docMk/>
            <pc:sldMk cId="2003901003" sldId="477"/>
            <ac:spMk id="4" creationId="{00000000-0000-0000-0000-000000000000}"/>
          </ac:spMkLst>
        </pc:spChg>
        <pc:spChg chg="mod">
          <ac:chgData name="Diego Mauricio Riaño Pachón" userId="3b77a96813978dae" providerId="LiveId" clId="{B9A14495-F2D6-4301-88A7-8B6F6371758A}" dt="2019-09-08T02:39:28.709" v="569"/>
          <ac:spMkLst>
            <pc:docMk/>
            <pc:sldMk cId="2003901003" sldId="477"/>
            <ac:spMk id="7" creationId="{00000000-0000-0000-0000-000000000000}"/>
          </ac:spMkLst>
        </pc:spChg>
      </pc:sldChg>
      <pc:sldChg chg="add del">
        <pc:chgData name="Diego Mauricio Riaño Pachón" userId="3b77a96813978dae" providerId="LiveId" clId="{B9A14495-F2D6-4301-88A7-8B6F6371758A}" dt="2019-09-08T02:46:42.146" v="591" actId="2696"/>
        <pc:sldMkLst>
          <pc:docMk/>
          <pc:sldMk cId="2356275681" sldId="478"/>
        </pc:sldMkLst>
      </pc:sldChg>
      <pc:sldChg chg="del">
        <pc:chgData name="Diego Mauricio Riaño Pachón" userId="3b77a96813978dae" providerId="LiveId" clId="{B9A14495-F2D6-4301-88A7-8B6F6371758A}" dt="2019-09-08T02:16:39.876" v="506" actId="2696"/>
        <pc:sldMkLst>
          <pc:docMk/>
          <pc:sldMk cId="3406945320" sldId="478"/>
        </pc:sldMkLst>
      </pc:sldChg>
      <pc:sldChg chg="modSp del">
        <pc:chgData name="Diego Mauricio Riaño Pachón" userId="3b77a96813978dae" providerId="LiveId" clId="{B9A14495-F2D6-4301-88A7-8B6F6371758A}" dt="2019-09-08T02:16:39.896" v="507" actId="2696"/>
        <pc:sldMkLst>
          <pc:docMk/>
          <pc:sldMk cId="177490016" sldId="479"/>
        </pc:sldMkLst>
        <pc:spChg chg="mod">
          <ac:chgData name="Diego Mauricio Riaño Pachón" userId="3b77a96813978dae" providerId="LiveId" clId="{B9A14495-F2D6-4301-88A7-8B6F6371758A}" dt="2019-09-08T01:53:01.612" v="290" actId="27636"/>
          <ac:spMkLst>
            <pc:docMk/>
            <pc:sldMk cId="177490016" sldId="479"/>
            <ac:spMk id="2" creationId="{00000000-0000-0000-0000-000000000000}"/>
          </ac:spMkLst>
        </pc:spChg>
      </pc:sldChg>
      <pc:sldChg chg="add del">
        <pc:chgData name="Diego Mauricio Riaño Pachón" userId="3b77a96813978dae" providerId="LiveId" clId="{B9A14495-F2D6-4301-88A7-8B6F6371758A}" dt="2019-09-08T02:46:42.138" v="590" actId="2696"/>
        <pc:sldMkLst>
          <pc:docMk/>
          <pc:sldMk cId="1656372091" sldId="479"/>
        </pc:sldMkLst>
      </pc:sldChg>
      <pc:sldChg chg="add del">
        <pc:chgData name="Diego Mauricio Riaño Pachón" userId="3b77a96813978dae" providerId="LiveId" clId="{B9A14495-F2D6-4301-88A7-8B6F6371758A}" dt="2019-09-08T02:46:42.131" v="589" actId="2696"/>
        <pc:sldMkLst>
          <pc:docMk/>
          <pc:sldMk cId="2155362302" sldId="480"/>
        </pc:sldMkLst>
      </pc:sldChg>
      <pc:sldChg chg="modSp del">
        <pc:chgData name="Diego Mauricio Riaño Pachón" userId="3b77a96813978dae" providerId="LiveId" clId="{B9A14495-F2D6-4301-88A7-8B6F6371758A}" dt="2019-09-08T02:16:39.913" v="508" actId="2696"/>
        <pc:sldMkLst>
          <pc:docMk/>
          <pc:sldMk cId="4021508838" sldId="480"/>
        </pc:sldMkLst>
        <pc:spChg chg="mod">
          <ac:chgData name="Diego Mauricio Riaño Pachón" userId="3b77a96813978dae" providerId="LiveId" clId="{B9A14495-F2D6-4301-88A7-8B6F6371758A}" dt="2019-09-08T01:53:01.616" v="291" actId="27636"/>
          <ac:spMkLst>
            <pc:docMk/>
            <pc:sldMk cId="4021508838" sldId="480"/>
            <ac:spMk id="2" creationId="{00000000-0000-0000-0000-000000000000}"/>
          </ac:spMkLst>
        </pc:spChg>
      </pc:sldChg>
      <pc:sldChg chg="modSp del">
        <pc:chgData name="Diego Mauricio Riaño Pachón" userId="3b77a96813978dae" providerId="LiveId" clId="{B9A14495-F2D6-4301-88A7-8B6F6371758A}" dt="2019-09-08T02:16:39.928" v="509" actId="2696"/>
        <pc:sldMkLst>
          <pc:docMk/>
          <pc:sldMk cId="1517488914" sldId="481"/>
        </pc:sldMkLst>
        <pc:spChg chg="mod">
          <ac:chgData name="Diego Mauricio Riaño Pachón" userId="3b77a96813978dae" providerId="LiveId" clId="{B9A14495-F2D6-4301-88A7-8B6F6371758A}" dt="2019-09-08T01:53:01.623" v="292" actId="27636"/>
          <ac:spMkLst>
            <pc:docMk/>
            <pc:sldMk cId="1517488914" sldId="481"/>
            <ac:spMk id="2" creationId="{00000000-0000-0000-0000-000000000000}"/>
          </ac:spMkLst>
        </pc:spChg>
      </pc:sldChg>
      <pc:sldChg chg="add del">
        <pc:chgData name="Diego Mauricio Riaño Pachón" userId="3b77a96813978dae" providerId="LiveId" clId="{B9A14495-F2D6-4301-88A7-8B6F6371758A}" dt="2019-09-08T02:46:42.124" v="588" actId="2696"/>
        <pc:sldMkLst>
          <pc:docMk/>
          <pc:sldMk cId="3175543702" sldId="481"/>
        </pc:sldMkLst>
      </pc:sldChg>
      <pc:sldChg chg="del">
        <pc:chgData name="Diego Mauricio Riaño Pachón" userId="3b77a96813978dae" providerId="LiveId" clId="{B9A14495-F2D6-4301-88A7-8B6F6371758A}" dt="2019-09-08T02:16:39.956" v="510" actId="2696"/>
        <pc:sldMkLst>
          <pc:docMk/>
          <pc:sldMk cId="3107282878" sldId="482"/>
        </pc:sldMkLst>
      </pc:sldChg>
      <pc:sldChg chg="add del">
        <pc:chgData name="Diego Mauricio Riaño Pachón" userId="3b77a96813978dae" providerId="LiveId" clId="{B9A14495-F2D6-4301-88A7-8B6F6371758A}" dt="2019-09-08T02:46:42.116" v="587" actId="2696"/>
        <pc:sldMkLst>
          <pc:docMk/>
          <pc:sldMk cId="3553151547" sldId="482"/>
        </pc:sldMkLst>
      </pc:sldChg>
      <pc:sldChg chg="del">
        <pc:chgData name="Diego Mauricio Riaño Pachón" userId="3b77a96813978dae" providerId="LiveId" clId="{B9A14495-F2D6-4301-88A7-8B6F6371758A}" dt="2019-09-08T01:52:19.642" v="240" actId="2696"/>
        <pc:sldMkLst>
          <pc:docMk/>
          <pc:sldMk cId="926188868" sldId="483"/>
        </pc:sldMkLst>
      </pc:sldChg>
      <pc:sldChg chg="add del">
        <pc:chgData name="Diego Mauricio Riaño Pachón" userId="3b77a96813978dae" providerId="LiveId" clId="{B9A14495-F2D6-4301-88A7-8B6F6371758A}" dt="2019-09-08T02:52:13.142" v="708"/>
        <pc:sldMkLst>
          <pc:docMk/>
          <pc:sldMk cId="1805407943" sldId="483"/>
        </pc:sldMkLst>
      </pc:sldChg>
      <pc:sldChg chg="add del">
        <pc:chgData name="Diego Mauricio Riaño Pachón" userId="3b77a96813978dae" providerId="LiveId" clId="{B9A14495-F2D6-4301-88A7-8B6F6371758A}" dt="2019-09-08T02:46:42.109" v="586" actId="2696"/>
        <pc:sldMkLst>
          <pc:docMk/>
          <pc:sldMk cId="3234544546" sldId="483"/>
        </pc:sldMkLst>
      </pc:sldChg>
      <pc:sldChg chg="del">
        <pc:chgData name="Diego Mauricio Riaño Pachón" userId="3b77a96813978dae" providerId="LiveId" clId="{B9A14495-F2D6-4301-88A7-8B6F6371758A}" dt="2019-09-08T02:16:39.990" v="512" actId="2696"/>
        <pc:sldMkLst>
          <pc:docMk/>
          <pc:sldMk cId="1570601315" sldId="484"/>
        </pc:sldMkLst>
      </pc:sldChg>
      <pc:sldChg chg="add del">
        <pc:chgData name="Diego Mauricio Riaño Pachón" userId="3b77a96813978dae" providerId="LiveId" clId="{B9A14495-F2D6-4301-88A7-8B6F6371758A}" dt="2019-09-08T02:46:42.101" v="585" actId="2696"/>
        <pc:sldMkLst>
          <pc:docMk/>
          <pc:sldMk cId="2746153835" sldId="484"/>
        </pc:sldMkLst>
      </pc:sldChg>
      <pc:sldChg chg="add del">
        <pc:chgData name="Diego Mauricio Riaño Pachón" userId="3b77a96813978dae" providerId="LiveId" clId="{B9A14495-F2D6-4301-88A7-8B6F6371758A}" dt="2019-09-08T02:46:42.095" v="584" actId="2696"/>
        <pc:sldMkLst>
          <pc:docMk/>
          <pc:sldMk cId="1017135028" sldId="485"/>
        </pc:sldMkLst>
      </pc:sldChg>
      <pc:sldChg chg="del">
        <pc:chgData name="Diego Mauricio Riaño Pachón" userId="3b77a96813978dae" providerId="LiveId" clId="{B9A14495-F2D6-4301-88A7-8B6F6371758A}" dt="2019-09-08T02:16:40.002" v="513" actId="2696"/>
        <pc:sldMkLst>
          <pc:docMk/>
          <pc:sldMk cId="1930396051" sldId="485"/>
        </pc:sldMkLst>
      </pc:sldChg>
      <pc:sldChg chg="add">
        <pc:chgData name="Diego Mauricio Riaño Pachón" userId="3b77a96813978dae" providerId="LiveId" clId="{B9A14495-F2D6-4301-88A7-8B6F6371758A}" dt="2019-09-08T02:52:13.142" v="708"/>
        <pc:sldMkLst>
          <pc:docMk/>
          <pc:sldMk cId="3345677230" sldId="485"/>
        </pc:sldMkLst>
      </pc:sldChg>
      <pc:sldChg chg="add del">
        <pc:chgData name="Diego Mauricio Riaño Pachón" userId="3b77a96813978dae" providerId="LiveId" clId="{B9A14495-F2D6-4301-88A7-8B6F6371758A}" dt="2019-09-08T02:46:42.086" v="583" actId="2696"/>
        <pc:sldMkLst>
          <pc:docMk/>
          <pc:sldMk cId="212973853" sldId="486"/>
        </pc:sldMkLst>
      </pc:sldChg>
      <pc:sldChg chg="del">
        <pc:chgData name="Diego Mauricio Riaño Pachón" userId="3b77a96813978dae" providerId="LiveId" clId="{B9A14495-F2D6-4301-88A7-8B6F6371758A}" dt="2019-09-08T02:16:40.029" v="514" actId="2696"/>
        <pc:sldMkLst>
          <pc:docMk/>
          <pc:sldMk cId="728658913" sldId="486"/>
        </pc:sldMkLst>
      </pc:sldChg>
      <pc:sldChg chg="add">
        <pc:chgData name="Diego Mauricio Riaño Pachón" userId="3b77a96813978dae" providerId="LiveId" clId="{B9A14495-F2D6-4301-88A7-8B6F6371758A}" dt="2019-09-08T02:52:13.142" v="708"/>
        <pc:sldMkLst>
          <pc:docMk/>
          <pc:sldMk cId="3574701956" sldId="486"/>
        </pc:sldMkLst>
      </pc:sldChg>
      <pc:sldChg chg="add del">
        <pc:chgData name="Diego Mauricio Riaño Pachón" userId="3b77a96813978dae" providerId="LiveId" clId="{B9A14495-F2D6-4301-88A7-8B6F6371758A}" dt="2019-09-08T02:46:42.080" v="582" actId="2696"/>
        <pc:sldMkLst>
          <pc:docMk/>
          <pc:sldMk cId="1429571587" sldId="487"/>
        </pc:sldMkLst>
      </pc:sldChg>
      <pc:sldChg chg="del">
        <pc:chgData name="Diego Mauricio Riaño Pachón" userId="3b77a96813978dae" providerId="LiveId" clId="{B9A14495-F2D6-4301-88A7-8B6F6371758A}" dt="2019-09-08T01:52:19.652" v="241" actId="2696"/>
        <pc:sldMkLst>
          <pc:docMk/>
          <pc:sldMk cId="1449705655" sldId="487"/>
        </pc:sldMkLst>
      </pc:sldChg>
      <pc:sldChg chg="add">
        <pc:chgData name="Diego Mauricio Riaño Pachón" userId="3b77a96813978dae" providerId="LiveId" clId="{B9A14495-F2D6-4301-88A7-8B6F6371758A}" dt="2019-09-08T02:52:13.142" v="708"/>
        <pc:sldMkLst>
          <pc:docMk/>
          <pc:sldMk cId="2167167011" sldId="487"/>
        </pc:sldMkLst>
      </pc:sldChg>
      <pc:sldChg chg="del">
        <pc:chgData name="Diego Mauricio Riaño Pachón" userId="3b77a96813978dae" providerId="LiveId" clId="{B9A14495-F2D6-4301-88A7-8B6F6371758A}" dt="2019-09-08T02:16:40.047" v="515" actId="2696"/>
        <pc:sldMkLst>
          <pc:docMk/>
          <pc:sldMk cId="3721802422" sldId="487"/>
        </pc:sldMkLst>
      </pc:sldChg>
      <pc:sldChg chg="del">
        <pc:chgData name="Diego Mauricio Riaño Pachón" userId="3b77a96813978dae" providerId="LiveId" clId="{B9A14495-F2D6-4301-88A7-8B6F6371758A}" dt="2019-09-08T02:16:39.462" v="493" actId="2696"/>
        <pc:sldMkLst>
          <pc:docMk/>
          <pc:sldMk cId="641278415" sldId="488"/>
        </pc:sldMkLst>
      </pc:sldChg>
      <pc:sldChg chg="add del">
        <pc:chgData name="Diego Mauricio Riaño Pachón" userId="3b77a96813978dae" providerId="LiveId" clId="{B9A14495-F2D6-4301-88A7-8B6F6371758A}" dt="2019-09-08T02:46:42.072" v="581" actId="2696"/>
        <pc:sldMkLst>
          <pc:docMk/>
          <pc:sldMk cId="1926400994" sldId="488"/>
        </pc:sldMkLst>
      </pc:sldChg>
      <pc:sldChg chg="add">
        <pc:chgData name="Diego Mauricio Riaño Pachón" userId="3b77a96813978dae" providerId="LiveId" clId="{B9A14495-F2D6-4301-88A7-8B6F6371758A}" dt="2019-09-08T02:52:13.142" v="708"/>
        <pc:sldMkLst>
          <pc:docMk/>
          <pc:sldMk cId="2949377095" sldId="488"/>
        </pc:sldMkLst>
      </pc:sldChg>
      <pc:sldChg chg="add del">
        <pc:chgData name="Diego Mauricio Riaño Pachón" userId="3b77a96813978dae" providerId="LiveId" clId="{B9A14495-F2D6-4301-88A7-8B6F6371758A}" dt="2019-09-08T02:46:42.065" v="580" actId="2696"/>
        <pc:sldMkLst>
          <pc:docMk/>
          <pc:sldMk cId="2862942752" sldId="489"/>
        </pc:sldMkLst>
      </pc:sldChg>
      <pc:sldChg chg="del">
        <pc:chgData name="Diego Mauricio Riaño Pachón" userId="3b77a96813978dae" providerId="LiveId" clId="{B9A14495-F2D6-4301-88A7-8B6F6371758A}" dt="2019-09-08T02:16:40.061" v="516" actId="2696"/>
        <pc:sldMkLst>
          <pc:docMk/>
          <pc:sldMk cId="3135022708" sldId="489"/>
        </pc:sldMkLst>
      </pc:sldChg>
      <pc:sldChg chg="add del">
        <pc:chgData name="Diego Mauricio Riaño Pachón" userId="3b77a96813978dae" providerId="LiveId" clId="{B9A14495-F2D6-4301-88A7-8B6F6371758A}" dt="2019-09-08T02:46:42.058" v="579" actId="2696"/>
        <pc:sldMkLst>
          <pc:docMk/>
          <pc:sldMk cId="295217006" sldId="490"/>
        </pc:sldMkLst>
      </pc:sldChg>
      <pc:sldChg chg="add">
        <pc:chgData name="Diego Mauricio Riaño Pachón" userId="3b77a96813978dae" providerId="LiveId" clId="{B9A14495-F2D6-4301-88A7-8B6F6371758A}" dt="2019-09-08T02:52:13.142" v="708"/>
        <pc:sldMkLst>
          <pc:docMk/>
          <pc:sldMk cId="2152030739" sldId="490"/>
        </pc:sldMkLst>
      </pc:sldChg>
      <pc:sldChg chg="del">
        <pc:chgData name="Diego Mauricio Riaño Pachón" userId="3b77a96813978dae" providerId="LiveId" clId="{B9A14495-F2D6-4301-88A7-8B6F6371758A}" dt="2019-09-08T02:16:40.071" v="517" actId="2696"/>
        <pc:sldMkLst>
          <pc:docMk/>
          <pc:sldMk cId="3041466892" sldId="490"/>
        </pc:sldMkLst>
      </pc:sldChg>
      <pc:sldChg chg="add del">
        <pc:chgData name="Diego Mauricio Riaño Pachón" userId="3b77a96813978dae" providerId="LiveId" clId="{B9A14495-F2D6-4301-88A7-8B6F6371758A}" dt="2019-09-08T02:46:42.013" v="573" actId="2696"/>
        <pc:sldMkLst>
          <pc:docMk/>
          <pc:sldMk cId="2348216982" sldId="491"/>
        </pc:sldMkLst>
      </pc:sldChg>
      <pc:sldChg chg="del">
        <pc:chgData name="Diego Mauricio Riaño Pachón" userId="3b77a96813978dae" providerId="LiveId" clId="{B9A14495-F2D6-4301-88A7-8B6F6371758A}" dt="2019-09-08T01:52:19.661" v="242" actId="2696"/>
        <pc:sldMkLst>
          <pc:docMk/>
          <pc:sldMk cId="779287317" sldId="492"/>
        </pc:sldMkLst>
      </pc:sldChg>
      <pc:sldChg chg="add del">
        <pc:chgData name="Diego Mauricio Riaño Pachón" userId="3b77a96813978dae" providerId="LiveId" clId="{B9A14495-F2D6-4301-88A7-8B6F6371758A}" dt="2019-09-08T02:20:01.843" v="563" actId="2696"/>
        <pc:sldMkLst>
          <pc:docMk/>
          <pc:sldMk cId="1797779589" sldId="492"/>
        </pc:sldMkLst>
      </pc:sldChg>
      <pc:sldChg chg="del">
        <pc:chgData name="Diego Mauricio Riaño Pachón" userId="3b77a96813978dae" providerId="LiveId" clId="{B9A14495-F2D6-4301-88A7-8B6F6371758A}" dt="2019-09-08T01:52:19.671" v="243" actId="2696"/>
        <pc:sldMkLst>
          <pc:docMk/>
          <pc:sldMk cId="2972634718" sldId="493"/>
        </pc:sldMkLst>
      </pc:sldChg>
      <pc:sldChg chg="del">
        <pc:chgData name="Diego Mauricio Riaño Pachón" userId="3b77a96813978dae" providerId="LiveId" clId="{B9A14495-F2D6-4301-88A7-8B6F6371758A}" dt="2019-09-08T01:52:19.680" v="244" actId="2696"/>
        <pc:sldMkLst>
          <pc:docMk/>
          <pc:sldMk cId="1827083894" sldId="495"/>
        </pc:sldMkLst>
      </pc:sldChg>
      <pc:sldChg chg="del">
        <pc:chgData name="Diego Mauricio Riaño Pachón" userId="3b77a96813978dae" providerId="LiveId" clId="{B9A14495-F2D6-4301-88A7-8B6F6371758A}" dt="2019-09-08T01:52:19.688" v="245" actId="2696"/>
        <pc:sldMkLst>
          <pc:docMk/>
          <pc:sldMk cId="57666535" sldId="496"/>
        </pc:sldMkLst>
      </pc:sldChg>
      <pc:sldChg chg="add del">
        <pc:chgData name="Diego Mauricio Riaño Pachón" userId="3b77a96813978dae" providerId="LiveId" clId="{B9A14495-F2D6-4301-88A7-8B6F6371758A}" dt="2019-09-08T02:45:35.969" v="572" actId="2696"/>
        <pc:sldMkLst>
          <pc:docMk/>
          <pc:sldMk cId="2784768046" sldId="496"/>
        </pc:sldMkLst>
      </pc:sldChg>
      <pc:sldChg chg="add">
        <pc:chgData name="Diego Mauricio Riaño Pachón" userId="3b77a96813978dae" providerId="LiveId" clId="{B9A14495-F2D6-4301-88A7-8B6F6371758A}" dt="2019-09-08T02:18:38.920" v="518"/>
        <pc:sldMkLst>
          <pc:docMk/>
          <pc:sldMk cId="284552582" sldId="497"/>
        </pc:sldMkLst>
      </pc:sldChg>
      <pc:sldChg chg="del">
        <pc:chgData name="Diego Mauricio Riaño Pachón" userId="3b77a96813978dae" providerId="LiveId" clId="{B9A14495-F2D6-4301-88A7-8B6F6371758A}" dt="2019-09-08T01:52:19.698" v="246" actId="2696"/>
        <pc:sldMkLst>
          <pc:docMk/>
          <pc:sldMk cId="3438662770" sldId="497"/>
        </pc:sldMkLst>
      </pc:sldChg>
      <pc:sldChg chg="add del modNotes">
        <pc:chgData name="Diego Mauricio Riaño Pachón" userId="3b77a96813978dae" providerId="LiveId" clId="{B9A14495-F2D6-4301-88A7-8B6F6371758A}" dt="2019-09-08T02:46:42.050" v="578" actId="2696"/>
        <pc:sldMkLst>
          <pc:docMk/>
          <pc:sldMk cId="2852172970" sldId="498"/>
        </pc:sldMkLst>
      </pc:sldChg>
      <pc:sldChg chg="add del">
        <pc:chgData name="Diego Mauricio Riaño Pachón" userId="3b77a96813978dae" providerId="LiveId" clId="{B9A14495-F2D6-4301-88A7-8B6F6371758A}" dt="2019-09-08T02:46:42.035" v="576" actId="2696"/>
        <pc:sldMkLst>
          <pc:docMk/>
          <pc:sldMk cId="3120777173" sldId="499"/>
        </pc:sldMkLst>
      </pc:sldChg>
      <pc:sldChg chg="add del">
        <pc:chgData name="Diego Mauricio Riaño Pachón" userId="3b77a96813978dae" providerId="LiveId" clId="{B9A14495-F2D6-4301-88A7-8B6F6371758A}" dt="2019-09-08T02:46:42.028" v="575" actId="2696"/>
        <pc:sldMkLst>
          <pc:docMk/>
          <pc:sldMk cId="127117328" sldId="500"/>
        </pc:sldMkLst>
      </pc:sldChg>
      <pc:sldChg chg="del">
        <pc:chgData name="Diego Mauricio Riaño Pachón" userId="3b77a96813978dae" providerId="LiveId" clId="{B9A14495-F2D6-4301-88A7-8B6F6371758A}" dt="2019-09-08T01:52:19.708" v="247" actId="2696"/>
        <pc:sldMkLst>
          <pc:docMk/>
          <pc:sldMk cId="402968650" sldId="501"/>
        </pc:sldMkLst>
      </pc:sldChg>
      <pc:sldChg chg="add del">
        <pc:chgData name="Diego Mauricio Riaño Pachón" userId="3b77a96813978dae" providerId="LiveId" clId="{B9A14495-F2D6-4301-88A7-8B6F6371758A}" dt="2019-09-08T02:46:42.022" v="574" actId="2696"/>
        <pc:sldMkLst>
          <pc:docMk/>
          <pc:sldMk cId="3201794792" sldId="501"/>
        </pc:sldMkLst>
      </pc:sldChg>
      <pc:sldChg chg="add del modNotes">
        <pc:chgData name="Diego Mauricio Riaño Pachón" userId="3b77a96813978dae" providerId="LiveId" clId="{B9A14495-F2D6-4301-88A7-8B6F6371758A}" dt="2019-09-08T02:46:42.043" v="577" actId="2696"/>
        <pc:sldMkLst>
          <pc:docMk/>
          <pc:sldMk cId="167129633" sldId="502"/>
        </pc:sldMkLst>
      </pc:sldChg>
      <pc:sldChg chg="del">
        <pc:chgData name="Diego Mauricio Riaño Pachón" userId="3b77a96813978dae" providerId="LiveId" clId="{B9A14495-F2D6-4301-88A7-8B6F6371758A}" dt="2019-09-08T01:52:19.508" v="232" actId="2696"/>
        <pc:sldMkLst>
          <pc:docMk/>
          <pc:sldMk cId="174573110" sldId="502"/>
        </pc:sldMkLst>
      </pc:sldChg>
      <pc:sldChg chg="addSp delSp modSp">
        <pc:chgData name="Diego Mauricio Riaño Pachón" userId="3b77a96813978dae" providerId="LiveId" clId="{B9A14495-F2D6-4301-88A7-8B6F6371758A}" dt="2019-09-08T00:50:04.241" v="147" actId="1037"/>
        <pc:sldMkLst>
          <pc:docMk/>
          <pc:sldMk cId="1361247610" sldId="503"/>
        </pc:sldMkLst>
        <pc:spChg chg="add mod">
          <ac:chgData name="Diego Mauricio Riaño Pachón" userId="3b77a96813978dae" providerId="LiveId" clId="{B9A14495-F2D6-4301-88A7-8B6F6371758A}" dt="2019-09-08T00:50:04.241" v="147" actId="1037"/>
          <ac:spMkLst>
            <pc:docMk/>
            <pc:sldMk cId="1361247610" sldId="503"/>
            <ac:spMk id="2" creationId="{4C6F4E11-D758-4AB8-9863-079930C96359}"/>
          </ac:spMkLst>
        </pc:spChg>
        <pc:graphicFrameChg chg="del">
          <ac:chgData name="Diego Mauricio Riaño Pachón" userId="3b77a96813978dae" providerId="LiveId" clId="{B9A14495-F2D6-4301-88A7-8B6F6371758A}" dt="2019-09-08T00:49:26.600" v="58" actId="478"/>
          <ac:graphicFrameMkLst>
            <pc:docMk/>
            <pc:sldMk cId="1361247610" sldId="503"/>
            <ac:graphicFrameMk id="8" creationId="{00000000-0000-0000-0000-000000000000}"/>
          </ac:graphicFrameMkLst>
        </pc:graphicFrameChg>
        <pc:picChg chg="add del mod">
          <ac:chgData name="Diego Mauricio Riaño Pachón" userId="3b77a96813978dae" providerId="LiveId" clId="{B9A14495-F2D6-4301-88A7-8B6F6371758A}" dt="2019-09-08T00:44:02.393" v="28" actId="478"/>
          <ac:picMkLst>
            <pc:docMk/>
            <pc:sldMk cId="1361247610" sldId="503"/>
            <ac:picMk id="2050" creationId="{15FFCC38-952D-4598-960A-616BF5C0011D}"/>
          </ac:picMkLst>
        </pc:picChg>
        <pc:picChg chg="add">
          <ac:chgData name="Diego Mauricio Riaño Pachón" userId="3b77a96813978dae" providerId="LiveId" clId="{B9A14495-F2D6-4301-88A7-8B6F6371758A}" dt="2019-09-08T00:49:29.921" v="59"/>
          <ac:picMkLst>
            <pc:docMk/>
            <pc:sldMk cId="1361247610" sldId="503"/>
            <ac:picMk id="2052" creationId="{2C7B6C2B-B417-4810-BA64-95B21E0FF1DF}"/>
          </ac:picMkLst>
        </pc:picChg>
      </pc:sldChg>
      <pc:sldChg chg="add del">
        <pc:chgData name="Diego Mauricio Riaño Pachón" userId="3b77a96813978dae" providerId="LiveId" clId="{B9A14495-F2D6-4301-88A7-8B6F6371758A}" dt="2019-09-08T02:48:53.661" v="667" actId="2696"/>
        <pc:sldMkLst>
          <pc:docMk/>
          <pc:sldMk cId="3672850392" sldId="508"/>
        </pc:sldMkLst>
      </pc:sldChg>
      <pc:sldChg chg="del">
        <pc:chgData name="Diego Mauricio Riaño Pachón" userId="3b77a96813978dae" providerId="LiveId" clId="{B9A14495-F2D6-4301-88A7-8B6F6371758A}" dt="2019-09-08T01:52:19.557" v="237" actId="2696"/>
        <pc:sldMkLst>
          <pc:docMk/>
          <pc:sldMk cId="4261512691" sldId="508"/>
        </pc:sldMkLst>
      </pc:sldChg>
      <pc:sldChg chg="del">
        <pc:chgData name="Diego Mauricio Riaño Pachón" userId="3b77a96813978dae" providerId="LiveId" clId="{B9A14495-F2D6-4301-88A7-8B6F6371758A}" dt="2019-09-08T01:52:19.732" v="249" actId="2696"/>
        <pc:sldMkLst>
          <pc:docMk/>
          <pc:sldMk cId="1070338837" sldId="512"/>
        </pc:sldMkLst>
      </pc:sldChg>
      <pc:sldChg chg="add del">
        <pc:chgData name="Diego Mauricio Riaño Pachón" userId="3b77a96813978dae" providerId="LiveId" clId="{B9A14495-F2D6-4301-88A7-8B6F6371758A}" dt="2019-09-08T02:49:13.948" v="670" actId="2696"/>
        <pc:sldMkLst>
          <pc:docMk/>
          <pc:sldMk cId="3497397900" sldId="512"/>
        </pc:sldMkLst>
      </pc:sldChg>
      <pc:sldChg chg="del">
        <pc:chgData name="Diego Mauricio Riaño Pachón" userId="3b77a96813978dae" providerId="LiveId" clId="{B9A14495-F2D6-4301-88A7-8B6F6371758A}" dt="2019-09-08T01:52:19.740" v="250" actId="2696"/>
        <pc:sldMkLst>
          <pc:docMk/>
          <pc:sldMk cId="1704744500" sldId="513"/>
        </pc:sldMkLst>
      </pc:sldChg>
      <pc:sldChg chg="del">
        <pc:chgData name="Diego Mauricio Riaño Pachón" userId="3b77a96813978dae" providerId="LiveId" clId="{B9A14495-F2D6-4301-88A7-8B6F6371758A}" dt="2019-09-08T01:52:19.753" v="251" actId="2696"/>
        <pc:sldMkLst>
          <pc:docMk/>
          <pc:sldMk cId="3849030978" sldId="514"/>
        </pc:sldMkLst>
      </pc:sldChg>
      <pc:sldChg chg="del">
        <pc:chgData name="Diego Mauricio Riaño Pachón" userId="3b77a96813978dae" providerId="LiveId" clId="{B9A14495-F2D6-4301-88A7-8B6F6371758A}" dt="2019-09-08T01:52:19.760" v="252" actId="2696"/>
        <pc:sldMkLst>
          <pc:docMk/>
          <pc:sldMk cId="2053001050" sldId="515"/>
        </pc:sldMkLst>
      </pc:sldChg>
      <pc:sldChg chg="del">
        <pc:chgData name="Diego Mauricio Riaño Pachón" userId="3b77a96813978dae" providerId="LiveId" clId="{B9A14495-F2D6-4301-88A7-8B6F6371758A}" dt="2019-09-08T01:52:19.771" v="253" actId="2696"/>
        <pc:sldMkLst>
          <pc:docMk/>
          <pc:sldMk cId="1872700515" sldId="516"/>
        </pc:sldMkLst>
      </pc:sldChg>
      <pc:sldChg chg="del">
        <pc:chgData name="Diego Mauricio Riaño Pachón" userId="3b77a96813978dae" providerId="LiveId" clId="{B9A14495-F2D6-4301-88A7-8B6F6371758A}" dt="2019-09-08T01:52:19.778" v="254" actId="2696"/>
        <pc:sldMkLst>
          <pc:docMk/>
          <pc:sldMk cId="3334826124" sldId="517"/>
        </pc:sldMkLst>
      </pc:sldChg>
      <pc:sldChg chg="del">
        <pc:chgData name="Diego Mauricio Riaño Pachón" userId="3b77a96813978dae" providerId="LiveId" clId="{B9A14495-F2D6-4301-88A7-8B6F6371758A}" dt="2019-09-08T01:52:19.787" v="255" actId="2696"/>
        <pc:sldMkLst>
          <pc:docMk/>
          <pc:sldMk cId="3106213024" sldId="518"/>
        </pc:sldMkLst>
      </pc:sldChg>
      <pc:sldChg chg="del">
        <pc:chgData name="Diego Mauricio Riaño Pachón" userId="3b77a96813978dae" providerId="LiveId" clId="{B9A14495-F2D6-4301-88A7-8B6F6371758A}" dt="2019-09-08T01:52:19.798" v="256" actId="2696"/>
        <pc:sldMkLst>
          <pc:docMk/>
          <pc:sldMk cId="2415992064" sldId="519"/>
        </pc:sldMkLst>
      </pc:sldChg>
      <pc:sldChg chg="del">
        <pc:chgData name="Diego Mauricio Riaño Pachón" userId="3b77a96813978dae" providerId="LiveId" clId="{B9A14495-F2D6-4301-88A7-8B6F6371758A}" dt="2019-09-08T01:52:19.806" v="257" actId="2696"/>
        <pc:sldMkLst>
          <pc:docMk/>
          <pc:sldMk cId="4000105963" sldId="520"/>
        </pc:sldMkLst>
      </pc:sldChg>
      <pc:sldChg chg="del">
        <pc:chgData name="Diego Mauricio Riaño Pachón" userId="3b77a96813978dae" providerId="LiveId" clId="{B9A14495-F2D6-4301-88A7-8B6F6371758A}" dt="2019-09-08T01:52:19.818" v="258" actId="2696"/>
        <pc:sldMkLst>
          <pc:docMk/>
          <pc:sldMk cId="629674416" sldId="521"/>
        </pc:sldMkLst>
      </pc:sldChg>
      <pc:sldChg chg="del">
        <pc:chgData name="Diego Mauricio Riaño Pachón" userId="3b77a96813978dae" providerId="LiveId" clId="{B9A14495-F2D6-4301-88A7-8B6F6371758A}" dt="2019-09-08T01:52:19.823" v="259" actId="2696"/>
        <pc:sldMkLst>
          <pc:docMk/>
          <pc:sldMk cId="2756967062" sldId="522"/>
        </pc:sldMkLst>
      </pc:sldChg>
      <pc:sldChg chg="addSp delSp modAnim">
        <pc:chgData name="Diego Mauricio Riaño Pachón" userId="3b77a96813978dae" providerId="LiveId" clId="{B9A14495-F2D6-4301-88A7-8B6F6371758A}" dt="2019-09-08T02:58:07.215" v="749"/>
        <pc:sldMkLst>
          <pc:docMk/>
          <pc:sldMk cId="1209035777" sldId="523"/>
        </pc:sldMkLst>
        <pc:picChg chg="add del">
          <ac:chgData name="Diego Mauricio Riaño Pachón" userId="3b77a96813978dae" providerId="LiveId" clId="{B9A14495-F2D6-4301-88A7-8B6F6371758A}" dt="2019-09-08T02:58:07.215" v="749"/>
          <ac:picMkLst>
            <pc:docMk/>
            <pc:sldMk cId="1209035777" sldId="523"/>
            <ac:picMk id="9" creationId="{A6C627B6-F7B8-4C6E-A89A-56159530E8FD}"/>
          </ac:picMkLst>
        </pc:picChg>
      </pc:sldChg>
      <pc:sldChg chg="del">
        <pc:chgData name="Diego Mauricio Riaño Pachón" userId="3b77a96813978dae" providerId="LiveId" clId="{B9A14495-F2D6-4301-88A7-8B6F6371758A}" dt="2019-09-08T02:02:18.910" v="420" actId="2696"/>
        <pc:sldMkLst>
          <pc:docMk/>
          <pc:sldMk cId="1664163939" sldId="529"/>
        </pc:sldMkLst>
      </pc:sldChg>
      <pc:sldChg chg="add">
        <pc:chgData name="Diego Mauricio Riaño Pachón" userId="3b77a96813978dae" providerId="LiveId" clId="{B9A14495-F2D6-4301-88A7-8B6F6371758A}" dt="2019-09-08T01:53:24.391" v="294"/>
        <pc:sldMkLst>
          <pc:docMk/>
          <pc:sldMk cId="3061564264" sldId="534"/>
        </pc:sldMkLst>
      </pc:sldChg>
      <pc:sldChg chg="del">
        <pc:chgData name="Diego Mauricio Riaño Pachón" userId="3b77a96813978dae" providerId="LiveId" clId="{B9A14495-F2D6-4301-88A7-8B6F6371758A}" dt="2019-09-08T01:53:16.644" v="293" actId="2696"/>
        <pc:sldMkLst>
          <pc:docMk/>
          <pc:sldMk cId="3195402364" sldId="534"/>
        </pc:sldMkLst>
      </pc:sldChg>
      <pc:sldChg chg="del">
        <pc:chgData name="Diego Mauricio Riaño Pachón" userId="3b77a96813978dae" providerId="LiveId" clId="{B9A14495-F2D6-4301-88A7-8B6F6371758A}" dt="2019-09-10T03:08:38.550" v="2818" actId="2696"/>
        <pc:sldMkLst>
          <pc:docMk/>
          <pc:sldMk cId="4026881499" sldId="535"/>
        </pc:sldMkLst>
      </pc:sldChg>
      <pc:sldChg chg="addSp delSp modSp del">
        <pc:chgData name="Diego Mauricio Riaño Pachón" userId="3b77a96813978dae" providerId="LiveId" clId="{B9A14495-F2D6-4301-88A7-8B6F6371758A}" dt="2019-09-09T22:45:27.336" v="1183" actId="2696"/>
        <pc:sldMkLst>
          <pc:docMk/>
          <pc:sldMk cId="2913561187" sldId="539"/>
        </pc:sldMkLst>
        <pc:spChg chg="mod">
          <ac:chgData name="Diego Mauricio Riaño Pachón" userId="3b77a96813978dae" providerId="LiveId" clId="{B9A14495-F2D6-4301-88A7-8B6F6371758A}" dt="2019-09-09T22:44:59.561" v="1169"/>
          <ac:spMkLst>
            <pc:docMk/>
            <pc:sldMk cId="2913561187" sldId="539"/>
            <ac:spMk id="2" creationId="{103EF6B3-43FA-3D46-9E77-9B41A2D3A14E}"/>
          </ac:spMkLst>
        </pc:spChg>
        <pc:spChg chg="del mod">
          <ac:chgData name="Diego Mauricio Riaño Pachón" userId="3b77a96813978dae" providerId="LiveId" clId="{B9A14495-F2D6-4301-88A7-8B6F6371758A}" dt="2019-09-09T22:43:59.277" v="1153" actId="478"/>
          <ac:spMkLst>
            <pc:docMk/>
            <pc:sldMk cId="2913561187" sldId="539"/>
            <ac:spMk id="3" creationId="{1471BF6C-D577-8344-8E22-194705C042DD}"/>
          </ac:spMkLst>
        </pc:spChg>
        <pc:spChg chg="add del">
          <ac:chgData name="Diego Mauricio Riaño Pachón" userId="3b77a96813978dae" providerId="LiveId" clId="{B9A14495-F2D6-4301-88A7-8B6F6371758A}" dt="2019-09-09T22:41:14.203" v="1090" actId="478"/>
          <ac:spMkLst>
            <pc:docMk/>
            <pc:sldMk cId="2913561187" sldId="539"/>
            <ac:spMk id="4" creationId="{CA28E61A-B7EE-455A-BA53-9781CF432561}"/>
          </ac:spMkLst>
        </pc:spChg>
        <pc:spChg chg="add del mod">
          <ac:chgData name="Diego Mauricio Riaño Pachón" userId="3b77a96813978dae" providerId="LiveId" clId="{B9A14495-F2D6-4301-88A7-8B6F6371758A}" dt="2019-09-09T22:44:42.930" v="1166"/>
          <ac:spMkLst>
            <pc:docMk/>
            <pc:sldMk cId="2913561187" sldId="539"/>
            <ac:spMk id="7" creationId="{CD9370B2-1A06-4E80-A1C9-54280EEDFFCE}"/>
          </ac:spMkLst>
        </pc:spChg>
        <pc:picChg chg="add del mod">
          <ac:chgData name="Diego Mauricio Riaño Pachón" userId="3b77a96813978dae" providerId="LiveId" clId="{B9A14495-F2D6-4301-88A7-8B6F6371758A}" dt="2019-09-09T22:44:42.930" v="1166"/>
          <ac:picMkLst>
            <pc:docMk/>
            <pc:sldMk cId="2913561187" sldId="539"/>
            <ac:picMk id="6" creationId="{D18F24C4-74EC-4794-AC18-315DD61D3BBF}"/>
          </ac:picMkLst>
        </pc:picChg>
      </pc:sldChg>
      <pc:sldChg chg="del">
        <pc:chgData name="Diego Mauricio Riaño Pachón" userId="3b77a96813978dae" providerId="LiveId" clId="{B9A14495-F2D6-4301-88A7-8B6F6371758A}" dt="2019-09-10T02:44:21.545" v="2796" actId="2696"/>
        <pc:sldMkLst>
          <pc:docMk/>
          <pc:sldMk cId="2672489351" sldId="540"/>
        </pc:sldMkLst>
      </pc:sldChg>
      <pc:sldChg chg="del">
        <pc:chgData name="Diego Mauricio Riaño Pachón" userId="3b77a96813978dae" providerId="LiveId" clId="{B9A14495-F2D6-4301-88A7-8B6F6371758A}" dt="2019-09-10T03:08:29.643" v="2817" actId="2696"/>
        <pc:sldMkLst>
          <pc:docMk/>
          <pc:sldMk cId="3123626057" sldId="541"/>
        </pc:sldMkLst>
      </pc:sldChg>
      <pc:sldChg chg="del">
        <pc:chgData name="Diego Mauricio Riaño Pachón" userId="3b77a96813978dae" providerId="LiveId" clId="{B9A14495-F2D6-4301-88A7-8B6F6371758A}" dt="2019-09-10T02:44:24.853" v="2797" actId="2696"/>
        <pc:sldMkLst>
          <pc:docMk/>
          <pc:sldMk cId="3509226366" sldId="542"/>
        </pc:sldMkLst>
      </pc:sldChg>
      <pc:sldChg chg="modSp ord">
        <pc:chgData name="Diego Mauricio Riaño Pachón" userId="3b77a96813978dae" providerId="LiveId" clId="{B9A14495-F2D6-4301-88A7-8B6F6371758A}" dt="2019-09-10T03:11:40.001" v="3073" actId="14100"/>
        <pc:sldMkLst>
          <pc:docMk/>
          <pc:sldMk cId="3196851390" sldId="543"/>
        </pc:sldMkLst>
        <pc:picChg chg="mod">
          <ac:chgData name="Diego Mauricio Riaño Pachón" userId="3b77a96813978dae" providerId="LiveId" clId="{B9A14495-F2D6-4301-88A7-8B6F6371758A}" dt="2019-09-10T03:11:40.001" v="3073" actId="14100"/>
          <ac:picMkLst>
            <pc:docMk/>
            <pc:sldMk cId="3196851390" sldId="543"/>
            <ac:picMk id="7" creationId="{E90F8929-57B4-BE49-BF65-4FC721420119}"/>
          </ac:picMkLst>
        </pc:picChg>
      </pc:sldChg>
      <pc:sldChg chg="modSp del">
        <pc:chgData name="Diego Mauricio Riaño Pachón" userId="3b77a96813978dae" providerId="LiveId" clId="{B9A14495-F2D6-4301-88A7-8B6F6371758A}" dt="2019-09-09T23:49:53.288" v="1411" actId="2696"/>
        <pc:sldMkLst>
          <pc:docMk/>
          <pc:sldMk cId="460229758" sldId="544"/>
        </pc:sldMkLst>
        <pc:spChg chg="mod">
          <ac:chgData name="Diego Mauricio Riaño Pachón" userId="3b77a96813978dae" providerId="LiveId" clId="{B9A14495-F2D6-4301-88A7-8B6F6371758A}" dt="2019-09-09T23:48:04.734" v="1410" actId="27636"/>
          <ac:spMkLst>
            <pc:docMk/>
            <pc:sldMk cId="460229758" sldId="544"/>
            <ac:spMk id="2" creationId="{45368F1B-9206-B546-8B10-CFB42C59F9D8}"/>
          </ac:spMkLst>
        </pc:spChg>
      </pc:sldChg>
      <pc:sldChg chg="delSp modSp add setBg">
        <pc:chgData name="Diego Mauricio Riaño Pachón" userId="3b77a96813978dae" providerId="LiveId" clId="{B9A14495-F2D6-4301-88A7-8B6F6371758A}" dt="2019-09-08T02:47:21.606" v="596" actId="1076"/>
        <pc:sldMkLst>
          <pc:docMk/>
          <pc:sldMk cId="3693314937" sldId="548"/>
        </pc:sldMkLst>
        <pc:graphicFrameChg chg="del">
          <ac:chgData name="Diego Mauricio Riaño Pachón" userId="3b77a96813978dae" providerId="LiveId" clId="{B9A14495-F2D6-4301-88A7-8B6F6371758A}" dt="2019-09-08T00:42:58.133" v="5" actId="478"/>
          <ac:graphicFrameMkLst>
            <pc:docMk/>
            <pc:sldMk cId="3693314937" sldId="548"/>
            <ac:graphicFrameMk id="8" creationId="{00000000-0000-0000-0000-000000000000}"/>
          </ac:graphicFrameMkLst>
        </pc:graphicFrameChg>
        <pc:picChg chg="mod">
          <ac:chgData name="Diego Mauricio Riaño Pachón" userId="3b77a96813978dae" providerId="LiveId" clId="{B9A14495-F2D6-4301-88A7-8B6F6371758A}" dt="2019-09-08T02:47:21.606" v="596" actId="1076"/>
          <ac:picMkLst>
            <pc:docMk/>
            <pc:sldMk cId="3693314937" sldId="548"/>
            <ac:picMk id="2050" creationId="{15FFCC38-952D-4598-960A-616BF5C0011D}"/>
          </ac:picMkLst>
        </pc:picChg>
      </pc:sldChg>
      <pc:sldChg chg="addSp delSp modSp add setBg">
        <pc:chgData name="Diego Mauricio Riaño Pachón" userId="3b77a96813978dae" providerId="LiveId" clId="{B9A14495-F2D6-4301-88A7-8B6F6371758A}" dt="2019-09-08T00:46:26.385" v="57" actId="1035"/>
        <pc:sldMkLst>
          <pc:docMk/>
          <pc:sldMk cId="1572526664" sldId="549"/>
        </pc:sldMkLst>
        <pc:spChg chg="del">
          <ac:chgData name="Diego Mauricio Riaño Pachón" userId="3b77a96813978dae" providerId="LiveId" clId="{B9A14495-F2D6-4301-88A7-8B6F6371758A}" dt="2019-09-08T00:45:50.858" v="30" actId="478"/>
          <ac:spMkLst>
            <pc:docMk/>
            <pc:sldMk cId="1572526664" sldId="549"/>
            <ac:spMk id="2" creationId="{E27D175A-A288-494F-B051-A92116C07911}"/>
          </ac:spMkLst>
        </pc:spChg>
        <pc:spChg chg="del">
          <ac:chgData name="Diego Mauricio Riaño Pachón" userId="3b77a96813978dae" providerId="LiveId" clId="{B9A14495-F2D6-4301-88A7-8B6F6371758A}" dt="2019-09-08T00:45:50.858" v="30" actId="478"/>
          <ac:spMkLst>
            <pc:docMk/>
            <pc:sldMk cId="1572526664" sldId="549"/>
            <ac:spMk id="3" creationId="{3DCC23B4-B9A4-4091-88E6-1E070C55293D}"/>
          </ac:spMkLst>
        </pc:spChg>
        <pc:spChg chg="del">
          <ac:chgData name="Diego Mauricio Riaño Pachón" userId="3b77a96813978dae" providerId="LiveId" clId="{B9A14495-F2D6-4301-88A7-8B6F6371758A}" dt="2019-09-08T00:45:50.858" v="30" actId="478"/>
          <ac:spMkLst>
            <pc:docMk/>
            <pc:sldMk cId="1572526664" sldId="549"/>
            <ac:spMk id="4" creationId="{2685ACF6-8DC0-43C2-9AAE-A63542B3FB68}"/>
          </ac:spMkLst>
        </pc:spChg>
        <pc:spChg chg="del">
          <ac:chgData name="Diego Mauricio Riaño Pachón" userId="3b77a96813978dae" providerId="LiveId" clId="{B9A14495-F2D6-4301-88A7-8B6F6371758A}" dt="2019-09-08T00:45:50.858" v="30" actId="478"/>
          <ac:spMkLst>
            <pc:docMk/>
            <pc:sldMk cId="1572526664" sldId="549"/>
            <ac:spMk id="5" creationId="{D1B82104-32A6-4BAE-903B-221515286DB2}"/>
          </ac:spMkLst>
        </pc:spChg>
        <pc:spChg chg="del">
          <ac:chgData name="Diego Mauricio Riaño Pachón" userId="3b77a96813978dae" providerId="LiveId" clId="{B9A14495-F2D6-4301-88A7-8B6F6371758A}" dt="2019-09-08T00:45:50.858" v="30" actId="478"/>
          <ac:spMkLst>
            <pc:docMk/>
            <pc:sldMk cId="1572526664" sldId="549"/>
            <ac:spMk id="6" creationId="{B1E48204-6263-4D5E-8E54-F74D82C30F8C}"/>
          </ac:spMkLst>
        </pc:spChg>
        <pc:spChg chg="add mod">
          <ac:chgData name="Diego Mauricio Riaño Pachón" userId="3b77a96813978dae" providerId="LiveId" clId="{B9A14495-F2D6-4301-88A7-8B6F6371758A}" dt="2019-09-08T00:46:26.385" v="57" actId="1035"/>
          <ac:spMkLst>
            <pc:docMk/>
            <pc:sldMk cId="1572526664" sldId="549"/>
            <ac:spMk id="7" creationId="{9A28FC12-E8F7-4A00-8C15-712805AB42EA}"/>
          </ac:spMkLst>
        </pc:spChg>
        <pc:picChg chg="add">
          <ac:chgData name="Diego Mauricio Riaño Pachón" userId="3b77a96813978dae" providerId="LiveId" clId="{B9A14495-F2D6-4301-88A7-8B6F6371758A}" dt="2019-09-08T00:46:00.318" v="32"/>
          <ac:picMkLst>
            <pc:docMk/>
            <pc:sldMk cId="1572526664" sldId="549"/>
            <ac:picMk id="3074" creationId="{A20B3E38-6D0F-4C3A-AFF5-CADBA489E5D8}"/>
          </ac:picMkLst>
        </pc:picChg>
      </pc:sldChg>
      <pc:sldChg chg="modSp del">
        <pc:chgData name="Diego Mauricio Riaño Pachón" userId="3b77a96813978dae" providerId="LiveId" clId="{B9A14495-F2D6-4301-88A7-8B6F6371758A}" dt="2019-09-08T02:16:38.855" v="467" actId="2696"/>
        <pc:sldMkLst>
          <pc:docMk/>
          <pc:sldMk cId="4156735491" sldId="550"/>
        </pc:sldMkLst>
        <pc:spChg chg="mod">
          <ac:chgData name="Diego Mauricio Riaño Pachón" userId="3b77a96813978dae" providerId="LiveId" clId="{B9A14495-F2D6-4301-88A7-8B6F6371758A}" dt="2019-09-08T01:53:01.461" v="264" actId="27636"/>
          <ac:spMkLst>
            <pc:docMk/>
            <pc:sldMk cId="4156735491" sldId="550"/>
            <ac:spMk id="2" creationId="{00000000-0000-0000-0000-000000000000}"/>
          </ac:spMkLst>
        </pc:spChg>
      </pc:sldChg>
      <pc:sldChg chg="modSp del">
        <pc:chgData name="Diego Mauricio Riaño Pachón" userId="3b77a96813978dae" providerId="LiveId" clId="{B9A14495-F2D6-4301-88A7-8B6F6371758A}" dt="2019-09-08T02:16:38.884" v="468" actId="2696"/>
        <pc:sldMkLst>
          <pc:docMk/>
          <pc:sldMk cId="2742140896" sldId="551"/>
        </pc:sldMkLst>
        <pc:spChg chg="mod">
          <ac:chgData name="Diego Mauricio Riaño Pachón" userId="3b77a96813978dae" providerId="LiveId" clId="{B9A14495-F2D6-4301-88A7-8B6F6371758A}" dt="2019-09-08T01:53:01.466" v="265" actId="27636"/>
          <ac:spMkLst>
            <pc:docMk/>
            <pc:sldMk cId="2742140896" sldId="551"/>
            <ac:spMk id="2" creationId="{00000000-0000-0000-0000-000000000000}"/>
          </ac:spMkLst>
        </pc:spChg>
      </pc:sldChg>
      <pc:sldChg chg="modSp del">
        <pc:chgData name="Diego Mauricio Riaño Pachón" userId="3b77a96813978dae" providerId="LiveId" clId="{B9A14495-F2D6-4301-88A7-8B6F6371758A}" dt="2019-09-08T02:16:38.903" v="469" actId="2696"/>
        <pc:sldMkLst>
          <pc:docMk/>
          <pc:sldMk cId="455760105" sldId="552"/>
        </pc:sldMkLst>
        <pc:spChg chg="mod">
          <ac:chgData name="Diego Mauricio Riaño Pachón" userId="3b77a96813978dae" providerId="LiveId" clId="{B9A14495-F2D6-4301-88A7-8B6F6371758A}" dt="2019-09-08T01:53:01.469" v="266" actId="27636"/>
          <ac:spMkLst>
            <pc:docMk/>
            <pc:sldMk cId="455760105" sldId="552"/>
            <ac:spMk id="2" creationId="{00000000-0000-0000-0000-000000000000}"/>
          </ac:spMkLst>
        </pc:spChg>
      </pc:sldChg>
      <pc:sldChg chg="del">
        <pc:chgData name="Diego Mauricio Riaño Pachón" userId="3b77a96813978dae" providerId="LiveId" clId="{B9A14495-F2D6-4301-88A7-8B6F6371758A}" dt="2019-09-08T02:16:38.914" v="470" actId="2696"/>
        <pc:sldMkLst>
          <pc:docMk/>
          <pc:sldMk cId="410564378" sldId="553"/>
        </pc:sldMkLst>
      </pc:sldChg>
      <pc:sldChg chg="modSp del">
        <pc:chgData name="Diego Mauricio Riaño Pachón" userId="3b77a96813978dae" providerId="LiveId" clId="{B9A14495-F2D6-4301-88A7-8B6F6371758A}" dt="2019-09-08T02:16:38.948" v="472" actId="2696"/>
        <pc:sldMkLst>
          <pc:docMk/>
          <pc:sldMk cId="3390292514" sldId="554"/>
        </pc:sldMkLst>
        <pc:spChg chg="mod">
          <ac:chgData name="Diego Mauricio Riaño Pachón" userId="3b77a96813978dae" providerId="LiveId" clId="{B9A14495-F2D6-4301-88A7-8B6F6371758A}" dt="2019-09-08T01:53:01.477" v="267" actId="27636"/>
          <ac:spMkLst>
            <pc:docMk/>
            <pc:sldMk cId="3390292514" sldId="554"/>
            <ac:spMk id="2" creationId="{00000000-0000-0000-0000-000000000000}"/>
          </ac:spMkLst>
        </pc:spChg>
      </pc:sldChg>
      <pc:sldChg chg="modSp del">
        <pc:chgData name="Diego Mauricio Riaño Pachón" userId="3b77a96813978dae" providerId="LiveId" clId="{B9A14495-F2D6-4301-88A7-8B6F6371758A}" dt="2019-09-08T02:16:38.980" v="473" actId="2696"/>
        <pc:sldMkLst>
          <pc:docMk/>
          <pc:sldMk cId="1339612926" sldId="555"/>
        </pc:sldMkLst>
        <pc:spChg chg="mod">
          <ac:chgData name="Diego Mauricio Riaño Pachón" userId="3b77a96813978dae" providerId="LiveId" clId="{B9A14495-F2D6-4301-88A7-8B6F6371758A}" dt="2019-09-08T01:53:01.481" v="268" actId="27636"/>
          <ac:spMkLst>
            <pc:docMk/>
            <pc:sldMk cId="1339612926" sldId="555"/>
            <ac:spMk id="2" creationId="{00000000-0000-0000-0000-000000000000}"/>
          </ac:spMkLst>
        </pc:spChg>
        <pc:spChg chg="mod">
          <ac:chgData name="Diego Mauricio Riaño Pachón" userId="3b77a96813978dae" providerId="LiveId" clId="{B9A14495-F2D6-4301-88A7-8B6F6371758A}" dt="2019-09-08T01:59:14.214" v="352" actId="20577"/>
          <ac:spMkLst>
            <pc:docMk/>
            <pc:sldMk cId="1339612926" sldId="555"/>
            <ac:spMk id="18" creationId="{00000000-0000-0000-0000-000000000000}"/>
          </ac:spMkLst>
        </pc:spChg>
      </pc:sldChg>
      <pc:sldChg chg="del">
        <pc:chgData name="Diego Mauricio Riaño Pachón" userId="3b77a96813978dae" providerId="LiveId" clId="{B9A14495-F2D6-4301-88A7-8B6F6371758A}" dt="2019-09-08T02:16:39.019" v="475" actId="2696"/>
        <pc:sldMkLst>
          <pc:docMk/>
          <pc:sldMk cId="3648554153" sldId="556"/>
        </pc:sldMkLst>
      </pc:sldChg>
      <pc:sldChg chg="modSp del">
        <pc:chgData name="Diego Mauricio Riaño Pachón" userId="3b77a96813978dae" providerId="LiveId" clId="{B9A14495-F2D6-4301-88A7-8B6F6371758A}" dt="2019-09-08T02:16:39.056" v="477" actId="2696"/>
        <pc:sldMkLst>
          <pc:docMk/>
          <pc:sldMk cId="638857774" sldId="557"/>
        </pc:sldMkLst>
        <pc:spChg chg="mod">
          <ac:chgData name="Diego Mauricio Riaño Pachón" userId="3b77a96813978dae" providerId="LiveId" clId="{B9A14495-F2D6-4301-88A7-8B6F6371758A}" dt="2019-09-08T01:53:01.494" v="270" actId="27636"/>
          <ac:spMkLst>
            <pc:docMk/>
            <pc:sldMk cId="638857774" sldId="557"/>
            <ac:spMk id="2" creationId="{00000000-0000-0000-0000-000000000000}"/>
          </ac:spMkLst>
        </pc:spChg>
      </pc:sldChg>
      <pc:sldChg chg="modSp del">
        <pc:chgData name="Diego Mauricio Riaño Pachón" userId="3b77a96813978dae" providerId="LiveId" clId="{B9A14495-F2D6-4301-88A7-8B6F6371758A}" dt="2019-09-08T02:16:39.072" v="478" actId="2696"/>
        <pc:sldMkLst>
          <pc:docMk/>
          <pc:sldMk cId="3293505982" sldId="558"/>
        </pc:sldMkLst>
        <pc:spChg chg="mod">
          <ac:chgData name="Diego Mauricio Riaño Pachón" userId="3b77a96813978dae" providerId="LiveId" clId="{B9A14495-F2D6-4301-88A7-8B6F6371758A}" dt="2019-09-08T01:53:01.499" v="271" actId="27636"/>
          <ac:spMkLst>
            <pc:docMk/>
            <pc:sldMk cId="3293505982" sldId="558"/>
            <ac:spMk id="2" creationId="{00000000-0000-0000-0000-000000000000}"/>
          </ac:spMkLst>
        </pc:spChg>
      </pc:sldChg>
      <pc:sldChg chg="modSp del">
        <pc:chgData name="Diego Mauricio Riaño Pachón" userId="3b77a96813978dae" providerId="LiveId" clId="{B9A14495-F2D6-4301-88A7-8B6F6371758A}" dt="2019-09-08T02:16:39.089" v="479" actId="2696"/>
        <pc:sldMkLst>
          <pc:docMk/>
          <pc:sldMk cId="1884180810" sldId="559"/>
        </pc:sldMkLst>
        <pc:spChg chg="mod">
          <ac:chgData name="Diego Mauricio Riaño Pachón" userId="3b77a96813978dae" providerId="LiveId" clId="{B9A14495-F2D6-4301-88A7-8B6F6371758A}" dt="2019-09-08T01:53:01.502" v="272" actId="27636"/>
          <ac:spMkLst>
            <pc:docMk/>
            <pc:sldMk cId="1884180810" sldId="559"/>
            <ac:spMk id="2" creationId="{00000000-0000-0000-0000-000000000000}"/>
          </ac:spMkLst>
        </pc:spChg>
      </pc:sldChg>
      <pc:sldChg chg="modSp del">
        <pc:chgData name="Diego Mauricio Riaño Pachón" userId="3b77a96813978dae" providerId="LiveId" clId="{B9A14495-F2D6-4301-88A7-8B6F6371758A}" dt="2019-09-08T02:16:39.107" v="480" actId="2696"/>
        <pc:sldMkLst>
          <pc:docMk/>
          <pc:sldMk cId="1822603551" sldId="560"/>
        </pc:sldMkLst>
        <pc:spChg chg="mod">
          <ac:chgData name="Diego Mauricio Riaño Pachón" userId="3b77a96813978dae" providerId="LiveId" clId="{B9A14495-F2D6-4301-88A7-8B6F6371758A}" dt="2019-09-08T01:53:01.507" v="273" actId="27636"/>
          <ac:spMkLst>
            <pc:docMk/>
            <pc:sldMk cId="1822603551" sldId="560"/>
            <ac:spMk id="2" creationId="{00000000-0000-0000-0000-000000000000}"/>
          </ac:spMkLst>
        </pc:spChg>
      </pc:sldChg>
      <pc:sldChg chg="modSp del">
        <pc:chgData name="Diego Mauricio Riaño Pachón" userId="3b77a96813978dae" providerId="LiveId" clId="{B9A14495-F2D6-4301-88A7-8B6F6371758A}" dt="2019-09-08T02:16:39.184" v="482" actId="2696"/>
        <pc:sldMkLst>
          <pc:docMk/>
          <pc:sldMk cId="4233863497" sldId="561"/>
        </pc:sldMkLst>
        <pc:spChg chg="mod">
          <ac:chgData name="Diego Mauricio Riaño Pachón" userId="3b77a96813978dae" providerId="LiveId" clId="{B9A14495-F2D6-4301-88A7-8B6F6371758A}" dt="2019-09-08T01:53:01.517" v="275" actId="27636"/>
          <ac:spMkLst>
            <pc:docMk/>
            <pc:sldMk cId="4233863497" sldId="561"/>
            <ac:spMk id="2" creationId="{00000000-0000-0000-0000-000000000000}"/>
          </ac:spMkLst>
        </pc:spChg>
      </pc:sldChg>
      <pc:sldChg chg="modSp del">
        <pc:chgData name="Diego Mauricio Riaño Pachón" userId="3b77a96813978dae" providerId="LiveId" clId="{B9A14495-F2D6-4301-88A7-8B6F6371758A}" dt="2019-09-08T02:16:39.241" v="484" actId="2696"/>
        <pc:sldMkLst>
          <pc:docMk/>
          <pc:sldMk cId="2405057836" sldId="562"/>
        </pc:sldMkLst>
        <pc:spChg chg="mod">
          <ac:chgData name="Diego Mauricio Riaño Pachón" userId="3b77a96813978dae" providerId="LiveId" clId="{B9A14495-F2D6-4301-88A7-8B6F6371758A}" dt="2019-09-08T01:53:01.529" v="277" actId="27636"/>
          <ac:spMkLst>
            <pc:docMk/>
            <pc:sldMk cId="2405057836" sldId="562"/>
            <ac:spMk id="2" creationId="{00000000-0000-0000-0000-000000000000}"/>
          </ac:spMkLst>
        </pc:spChg>
      </pc:sldChg>
      <pc:sldChg chg="modSp del">
        <pc:chgData name="Diego Mauricio Riaño Pachón" userId="3b77a96813978dae" providerId="LiveId" clId="{B9A14495-F2D6-4301-88A7-8B6F6371758A}" dt="2019-09-08T02:16:39.372" v="488" actId="2696"/>
        <pc:sldMkLst>
          <pc:docMk/>
          <pc:sldMk cId="3894901571" sldId="563"/>
        </pc:sldMkLst>
        <pc:spChg chg="mod">
          <ac:chgData name="Diego Mauricio Riaño Pachón" userId="3b77a96813978dae" providerId="LiveId" clId="{B9A14495-F2D6-4301-88A7-8B6F6371758A}" dt="2019-09-08T01:53:01.543" v="279" actId="27636"/>
          <ac:spMkLst>
            <pc:docMk/>
            <pc:sldMk cId="3894901571" sldId="563"/>
            <ac:spMk id="2" creationId="{00000000-0000-0000-0000-000000000000}"/>
          </ac:spMkLst>
        </pc:spChg>
      </pc:sldChg>
      <pc:sldChg chg="modSp del">
        <pc:chgData name="Diego Mauricio Riaño Pachón" userId="3b77a96813978dae" providerId="LiveId" clId="{B9A14495-F2D6-4301-88A7-8B6F6371758A}" dt="2019-09-08T02:16:39.391" v="489" actId="2696"/>
        <pc:sldMkLst>
          <pc:docMk/>
          <pc:sldMk cId="2489605859" sldId="564"/>
        </pc:sldMkLst>
        <pc:spChg chg="mod">
          <ac:chgData name="Diego Mauricio Riaño Pachón" userId="3b77a96813978dae" providerId="LiveId" clId="{B9A14495-F2D6-4301-88A7-8B6F6371758A}" dt="2019-09-08T01:53:01.546" v="280" actId="27636"/>
          <ac:spMkLst>
            <pc:docMk/>
            <pc:sldMk cId="2489605859" sldId="564"/>
            <ac:spMk id="2" creationId="{00000000-0000-0000-0000-000000000000}"/>
          </ac:spMkLst>
        </pc:spChg>
      </pc:sldChg>
      <pc:sldChg chg="del">
        <pc:chgData name="Diego Mauricio Riaño Pachón" userId="3b77a96813978dae" providerId="LiveId" clId="{B9A14495-F2D6-4301-88A7-8B6F6371758A}" dt="2019-09-08T02:16:39.420" v="491" actId="2696"/>
        <pc:sldMkLst>
          <pc:docMk/>
          <pc:sldMk cId="240851696" sldId="565"/>
        </pc:sldMkLst>
      </pc:sldChg>
      <pc:sldChg chg="del">
        <pc:chgData name="Diego Mauricio Riaño Pachón" userId="3b77a96813978dae" providerId="LiveId" clId="{B9A14495-F2D6-4301-88A7-8B6F6371758A}" dt="2019-09-08T02:16:39.543" v="495" actId="2696"/>
        <pc:sldMkLst>
          <pc:docMk/>
          <pc:sldMk cId="3627474466" sldId="566"/>
        </pc:sldMkLst>
      </pc:sldChg>
      <pc:sldChg chg="del">
        <pc:chgData name="Diego Mauricio Riaño Pachón" userId="3b77a96813978dae" providerId="LiveId" clId="{B9A14495-F2D6-4301-88A7-8B6F6371758A}" dt="2019-09-08T02:16:39.578" v="496" actId="2696"/>
        <pc:sldMkLst>
          <pc:docMk/>
          <pc:sldMk cId="2264625060" sldId="567"/>
        </pc:sldMkLst>
      </pc:sldChg>
      <pc:sldChg chg="modSp del">
        <pc:chgData name="Diego Mauricio Riaño Pachón" userId="3b77a96813978dae" providerId="LiveId" clId="{B9A14495-F2D6-4301-88A7-8B6F6371758A}" dt="2019-09-08T02:16:39.700" v="500" actId="2696"/>
        <pc:sldMkLst>
          <pc:docMk/>
          <pc:sldMk cId="1873910140" sldId="568"/>
        </pc:sldMkLst>
        <pc:spChg chg="mod">
          <ac:chgData name="Diego Mauricio Riaño Pachón" userId="3b77a96813978dae" providerId="LiveId" clId="{B9A14495-F2D6-4301-88A7-8B6F6371758A}" dt="2019-09-08T01:53:01.577" v="284" actId="27636"/>
          <ac:spMkLst>
            <pc:docMk/>
            <pc:sldMk cId="1873910140" sldId="568"/>
            <ac:spMk id="2" creationId="{00000000-0000-0000-0000-000000000000}"/>
          </ac:spMkLst>
        </pc:spChg>
      </pc:sldChg>
      <pc:sldChg chg="modSp add del">
        <pc:chgData name="Diego Mauricio Riaño Pachón" userId="3b77a96813978dae" providerId="LiveId" clId="{B9A14495-F2D6-4301-88A7-8B6F6371758A}" dt="2019-09-08T02:02:18.920" v="421" actId="2696"/>
        <pc:sldMkLst>
          <pc:docMk/>
          <pc:sldMk cId="1112933027" sldId="569"/>
        </pc:sldMkLst>
        <pc:spChg chg="mod">
          <ac:chgData name="Diego Mauricio Riaño Pachón" userId="3b77a96813978dae" providerId="LiveId" clId="{B9A14495-F2D6-4301-88A7-8B6F6371758A}" dt="2019-09-08T02:01:38.406" v="353"/>
          <ac:spMkLst>
            <pc:docMk/>
            <pc:sldMk cId="1112933027" sldId="569"/>
            <ac:spMk id="6" creationId="{00000000-0000-0000-0000-000000000000}"/>
          </ac:spMkLst>
        </pc:spChg>
      </pc:sldChg>
      <pc:sldChg chg="modSp add del">
        <pc:chgData name="Diego Mauricio Riaño Pachón" userId="3b77a96813978dae" providerId="LiveId" clId="{B9A14495-F2D6-4301-88A7-8B6F6371758A}" dt="2019-09-08T02:02:18.929" v="422" actId="2696"/>
        <pc:sldMkLst>
          <pc:docMk/>
          <pc:sldMk cId="2569194072" sldId="570"/>
        </pc:sldMkLst>
        <pc:spChg chg="mod">
          <ac:chgData name="Diego Mauricio Riaño Pachón" userId="3b77a96813978dae" providerId="LiveId" clId="{B9A14495-F2D6-4301-88A7-8B6F6371758A}" dt="2019-09-08T02:01:38.406" v="353"/>
          <ac:spMkLst>
            <pc:docMk/>
            <pc:sldMk cId="2569194072" sldId="570"/>
            <ac:spMk id="6" creationId="{00000000-0000-0000-0000-000000000000}"/>
          </ac:spMkLst>
        </pc:spChg>
      </pc:sldChg>
      <pc:sldChg chg="modSp add del">
        <pc:chgData name="Diego Mauricio Riaño Pachón" userId="3b77a96813978dae" providerId="LiveId" clId="{B9A14495-F2D6-4301-88A7-8B6F6371758A}" dt="2019-09-08T02:02:18.940" v="423" actId="2696"/>
        <pc:sldMkLst>
          <pc:docMk/>
          <pc:sldMk cId="3628562316" sldId="571"/>
        </pc:sldMkLst>
        <pc:spChg chg="mod">
          <ac:chgData name="Diego Mauricio Riaño Pachón" userId="3b77a96813978dae" providerId="LiveId" clId="{B9A14495-F2D6-4301-88A7-8B6F6371758A}" dt="2019-09-08T02:01:38.502" v="354" actId="27636"/>
          <ac:spMkLst>
            <pc:docMk/>
            <pc:sldMk cId="3628562316" sldId="571"/>
            <ac:spMk id="18434" creationId="{00000000-0000-0000-0000-000000000000}"/>
          </ac:spMkLst>
        </pc:spChg>
      </pc:sldChg>
      <pc:sldChg chg="modSp add del">
        <pc:chgData name="Diego Mauricio Riaño Pachón" userId="3b77a96813978dae" providerId="LiveId" clId="{B9A14495-F2D6-4301-88A7-8B6F6371758A}" dt="2019-09-08T02:02:18.955" v="424" actId="2696"/>
        <pc:sldMkLst>
          <pc:docMk/>
          <pc:sldMk cId="2087828553" sldId="572"/>
        </pc:sldMkLst>
        <pc:spChg chg="mod">
          <ac:chgData name="Diego Mauricio Riaño Pachón" userId="3b77a96813978dae" providerId="LiveId" clId="{B9A14495-F2D6-4301-88A7-8B6F6371758A}" dt="2019-09-08T02:01:38.406" v="353"/>
          <ac:spMkLst>
            <pc:docMk/>
            <pc:sldMk cId="2087828553" sldId="572"/>
            <ac:spMk id="6" creationId="{00000000-0000-0000-0000-000000000000}"/>
          </ac:spMkLst>
        </pc:spChg>
      </pc:sldChg>
      <pc:sldChg chg="modSp add del">
        <pc:chgData name="Diego Mauricio Riaño Pachón" userId="3b77a96813978dae" providerId="LiveId" clId="{B9A14495-F2D6-4301-88A7-8B6F6371758A}" dt="2019-09-08T02:02:18.970" v="425" actId="2696"/>
        <pc:sldMkLst>
          <pc:docMk/>
          <pc:sldMk cId="2933103443" sldId="573"/>
        </pc:sldMkLst>
        <pc:spChg chg="mod">
          <ac:chgData name="Diego Mauricio Riaño Pachón" userId="3b77a96813978dae" providerId="LiveId" clId="{B9A14495-F2D6-4301-88A7-8B6F6371758A}" dt="2019-09-08T02:01:38.406" v="353"/>
          <ac:spMkLst>
            <pc:docMk/>
            <pc:sldMk cId="2933103443" sldId="573"/>
            <ac:spMk id="6" creationId="{00000000-0000-0000-0000-000000000000}"/>
          </ac:spMkLst>
        </pc:spChg>
      </pc:sldChg>
      <pc:sldChg chg="modSp add del">
        <pc:chgData name="Diego Mauricio Riaño Pachón" userId="3b77a96813978dae" providerId="LiveId" clId="{B9A14495-F2D6-4301-88A7-8B6F6371758A}" dt="2019-09-08T02:02:18.982" v="426" actId="2696"/>
        <pc:sldMkLst>
          <pc:docMk/>
          <pc:sldMk cId="2421171334" sldId="574"/>
        </pc:sldMkLst>
        <pc:spChg chg="mod">
          <ac:chgData name="Diego Mauricio Riaño Pachón" userId="3b77a96813978dae" providerId="LiveId" clId="{B9A14495-F2D6-4301-88A7-8B6F6371758A}" dt="2019-09-08T02:01:38.406" v="353"/>
          <ac:spMkLst>
            <pc:docMk/>
            <pc:sldMk cId="2421171334" sldId="574"/>
            <ac:spMk id="6" creationId="{00000000-0000-0000-0000-000000000000}"/>
          </ac:spMkLst>
        </pc:spChg>
      </pc:sldChg>
      <pc:sldChg chg="modSp add del">
        <pc:chgData name="Diego Mauricio Riaño Pachón" userId="3b77a96813978dae" providerId="LiveId" clId="{B9A14495-F2D6-4301-88A7-8B6F6371758A}" dt="2019-09-08T02:02:18.992" v="427" actId="2696"/>
        <pc:sldMkLst>
          <pc:docMk/>
          <pc:sldMk cId="421594637" sldId="575"/>
        </pc:sldMkLst>
        <pc:spChg chg="mod">
          <ac:chgData name="Diego Mauricio Riaño Pachón" userId="3b77a96813978dae" providerId="LiveId" clId="{B9A14495-F2D6-4301-88A7-8B6F6371758A}" dt="2019-09-08T02:01:38.406" v="353"/>
          <ac:spMkLst>
            <pc:docMk/>
            <pc:sldMk cId="421594637" sldId="575"/>
            <ac:spMk id="6" creationId="{00000000-0000-0000-0000-000000000000}"/>
          </ac:spMkLst>
        </pc:spChg>
      </pc:sldChg>
      <pc:sldChg chg="modSp add del">
        <pc:chgData name="Diego Mauricio Riaño Pachón" userId="3b77a96813978dae" providerId="LiveId" clId="{B9A14495-F2D6-4301-88A7-8B6F6371758A}" dt="2019-09-08T02:02:19.002" v="428" actId="2696"/>
        <pc:sldMkLst>
          <pc:docMk/>
          <pc:sldMk cId="471648616" sldId="576"/>
        </pc:sldMkLst>
        <pc:spChg chg="mod">
          <ac:chgData name="Diego Mauricio Riaño Pachón" userId="3b77a96813978dae" providerId="LiveId" clId="{B9A14495-F2D6-4301-88A7-8B6F6371758A}" dt="2019-09-08T02:01:38.406" v="353"/>
          <ac:spMkLst>
            <pc:docMk/>
            <pc:sldMk cId="471648616" sldId="576"/>
            <ac:spMk id="6" creationId="{00000000-0000-0000-0000-000000000000}"/>
          </ac:spMkLst>
        </pc:spChg>
      </pc:sldChg>
      <pc:sldChg chg="modSp add del">
        <pc:chgData name="Diego Mauricio Riaño Pachón" userId="3b77a96813978dae" providerId="LiveId" clId="{B9A14495-F2D6-4301-88A7-8B6F6371758A}" dt="2019-09-08T02:02:19.011" v="429" actId="2696"/>
        <pc:sldMkLst>
          <pc:docMk/>
          <pc:sldMk cId="2299909715" sldId="577"/>
        </pc:sldMkLst>
        <pc:spChg chg="mod">
          <ac:chgData name="Diego Mauricio Riaño Pachón" userId="3b77a96813978dae" providerId="LiveId" clId="{B9A14495-F2D6-4301-88A7-8B6F6371758A}" dt="2019-09-08T02:01:38.508" v="355" actId="27636"/>
          <ac:spMkLst>
            <pc:docMk/>
            <pc:sldMk cId="2299909715" sldId="577"/>
            <ac:spMk id="2" creationId="{00000000-0000-0000-0000-000000000000}"/>
          </ac:spMkLst>
        </pc:spChg>
        <pc:spChg chg="mod">
          <ac:chgData name="Diego Mauricio Riaño Pachón" userId="3b77a96813978dae" providerId="LiveId" clId="{B9A14495-F2D6-4301-88A7-8B6F6371758A}" dt="2019-09-08T02:01:38.406" v="353"/>
          <ac:spMkLst>
            <pc:docMk/>
            <pc:sldMk cId="2299909715" sldId="577"/>
            <ac:spMk id="6" creationId="{00000000-0000-0000-0000-000000000000}"/>
          </ac:spMkLst>
        </pc:spChg>
      </pc:sldChg>
      <pc:sldChg chg="modSp add del">
        <pc:chgData name="Diego Mauricio Riaño Pachón" userId="3b77a96813978dae" providerId="LiveId" clId="{B9A14495-F2D6-4301-88A7-8B6F6371758A}" dt="2019-09-08T02:02:19.021" v="430" actId="2696"/>
        <pc:sldMkLst>
          <pc:docMk/>
          <pc:sldMk cId="601598394" sldId="578"/>
        </pc:sldMkLst>
        <pc:spChg chg="mod">
          <ac:chgData name="Diego Mauricio Riaño Pachón" userId="3b77a96813978dae" providerId="LiveId" clId="{B9A14495-F2D6-4301-88A7-8B6F6371758A}" dt="2019-09-08T02:01:38.516" v="356" actId="27636"/>
          <ac:spMkLst>
            <pc:docMk/>
            <pc:sldMk cId="601598394" sldId="578"/>
            <ac:spMk id="2" creationId="{00000000-0000-0000-0000-000000000000}"/>
          </ac:spMkLst>
        </pc:spChg>
        <pc:spChg chg="mod">
          <ac:chgData name="Diego Mauricio Riaño Pachón" userId="3b77a96813978dae" providerId="LiveId" clId="{B9A14495-F2D6-4301-88A7-8B6F6371758A}" dt="2019-09-08T02:01:38.406" v="353"/>
          <ac:spMkLst>
            <pc:docMk/>
            <pc:sldMk cId="601598394" sldId="578"/>
            <ac:spMk id="6" creationId="{00000000-0000-0000-0000-000000000000}"/>
          </ac:spMkLst>
        </pc:spChg>
      </pc:sldChg>
      <pc:sldChg chg="modSp add del">
        <pc:chgData name="Diego Mauricio Riaño Pachón" userId="3b77a96813978dae" providerId="LiveId" clId="{B9A14495-F2D6-4301-88A7-8B6F6371758A}" dt="2019-09-08T02:02:19.031" v="431" actId="2696"/>
        <pc:sldMkLst>
          <pc:docMk/>
          <pc:sldMk cId="800717975" sldId="579"/>
        </pc:sldMkLst>
        <pc:spChg chg="mod">
          <ac:chgData name="Diego Mauricio Riaño Pachón" userId="3b77a96813978dae" providerId="LiveId" clId="{B9A14495-F2D6-4301-88A7-8B6F6371758A}" dt="2019-09-08T02:01:38.406" v="353"/>
          <ac:spMkLst>
            <pc:docMk/>
            <pc:sldMk cId="800717975" sldId="579"/>
            <ac:spMk id="6" creationId="{00000000-0000-0000-0000-000000000000}"/>
          </ac:spMkLst>
        </pc:spChg>
      </pc:sldChg>
      <pc:sldChg chg="modSp add del">
        <pc:chgData name="Diego Mauricio Riaño Pachón" userId="3b77a96813978dae" providerId="LiveId" clId="{B9A14495-F2D6-4301-88A7-8B6F6371758A}" dt="2019-09-08T02:02:19.045" v="432" actId="2696"/>
        <pc:sldMkLst>
          <pc:docMk/>
          <pc:sldMk cId="1298837630" sldId="580"/>
        </pc:sldMkLst>
        <pc:spChg chg="mod">
          <ac:chgData name="Diego Mauricio Riaño Pachón" userId="3b77a96813978dae" providerId="LiveId" clId="{B9A14495-F2D6-4301-88A7-8B6F6371758A}" dt="2019-09-08T02:01:38.520" v="357" actId="27636"/>
          <ac:spMkLst>
            <pc:docMk/>
            <pc:sldMk cId="1298837630" sldId="580"/>
            <ac:spMk id="2" creationId="{00000000-0000-0000-0000-000000000000}"/>
          </ac:spMkLst>
        </pc:spChg>
        <pc:spChg chg="mod">
          <ac:chgData name="Diego Mauricio Riaño Pachón" userId="3b77a96813978dae" providerId="LiveId" clId="{B9A14495-F2D6-4301-88A7-8B6F6371758A}" dt="2019-09-08T02:01:38.406" v="353"/>
          <ac:spMkLst>
            <pc:docMk/>
            <pc:sldMk cId="1298837630" sldId="580"/>
            <ac:spMk id="6" creationId="{00000000-0000-0000-0000-000000000000}"/>
          </ac:spMkLst>
        </pc:spChg>
      </pc:sldChg>
      <pc:sldChg chg="modSp add del">
        <pc:chgData name="Diego Mauricio Riaño Pachón" userId="3b77a96813978dae" providerId="LiveId" clId="{B9A14495-F2D6-4301-88A7-8B6F6371758A}" dt="2019-09-08T02:02:19.058" v="433" actId="2696"/>
        <pc:sldMkLst>
          <pc:docMk/>
          <pc:sldMk cId="2397538504" sldId="581"/>
        </pc:sldMkLst>
        <pc:spChg chg="mod">
          <ac:chgData name="Diego Mauricio Riaño Pachón" userId="3b77a96813978dae" providerId="LiveId" clId="{B9A14495-F2D6-4301-88A7-8B6F6371758A}" dt="2019-09-08T02:01:38.522" v="358" actId="27636"/>
          <ac:spMkLst>
            <pc:docMk/>
            <pc:sldMk cId="2397538504" sldId="581"/>
            <ac:spMk id="2" creationId="{00000000-0000-0000-0000-000000000000}"/>
          </ac:spMkLst>
        </pc:spChg>
        <pc:spChg chg="mod">
          <ac:chgData name="Diego Mauricio Riaño Pachón" userId="3b77a96813978dae" providerId="LiveId" clId="{B9A14495-F2D6-4301-88A7-8B6F6371758A}" dt="2019-09-08T02:01:38.406" v="353"/>
          <ac:spMkLst>
            <pc:docMk/>
            <pc:sldMk cId="2397538504" sldId="581"/>
            <ac:spMk id="6" creationId="{00000000-0000-0000-0000-000000000000}"/>
          </ac:spMkLst>
        </pc:spChg>
      </pc:sldChg>
      <pc:sldChg chg="modSp add del">
        <pc:chgData name="Diego Mauricio Riaño Pachón" userId="3b77a96813978dae" providerId="LiveId" clId="{B9A14495-F2D6-4301-88A7-8B6F6371758A}" dt="2019-09-08T02:02:19.069" v="434" actId="2696"/>
        <pc:sldMkLst>
          <pc:docMk/>
          <pc:sldMk cId="3691911747" sldId="582"/>
        </pc:sldMkLst>
        <pc:spChg chg="mod">
          <ac:chgData name="Diego Mauricio Riaño Pachón" userId="3b77a96813978dae" providerId="LiveId" clId="{B9A14495-F2D6-4301-88A7-8B6F6371758A}" dt="2019-09-08T02:01:38.533" v="359" actId="27636"/>
          <ac:spMkLst>
            <pc:docMk/>
            <pc:sldMk cId="3691911747" sldId="582"/>
            <ac:spMk id="2" creationId="{00000000-0000-0000-0000-000000000000}"/>
          </ac:spMkLst>
        </pc:spChg>
        <pc:spChg chg="mod">
          <ac:chgData name="Diego Mauricio Riaño Pachón" userId="3b77a96813978dae" providerId="LiveId" clId="{B9A14495-F2D6-4301-88A7-8B6F6371758A}" dt="2019-09-08T02:01:38.406" v="353"/>
          <ac:spMkLst>
            <pc:docMk/>
            <pc:sldMk cId="3691911747" sldId="582"/>
            <ac:spMk id="6" creationId="{00000000-0000-0000-0000-000000000000}"/>
          </ac:spMkLst>
        </pc:spChg>
      </pc:sldChg>
      <pc:sldChg chg="modSp add del">
        <pc:chgData name="Diego Mauricio Riaño Pachón" userId="3b77a96813978dae" providerId="LiveId" clId="{B9A14495-F2D6-4301-88A7-8B6F6371758A}" dt="2019-09-08T02:02:19.080" v="435" actId="2696"/>
        <pc:sldMkLst>
          <pc:docMk/>
          <pc:sldMk cId="4026341555" sldId="583"/>
        </pc:sldMkLst>
        <pc:spChg chg="mod">
          <ac:chgData name="Diego Mauricio Riaño Pachón" userId="3b77a96813978dae" providerId="LiveId" clId="{B9A14495-F2D6-4301-88A7-8B6F6371758A}" dt="2019-09-08T02:01:38.537" v="360" actId="27636"/>
          <ac:spMkLst>
            <pc:docMk/>
            <pc:sldMk cId="4026341555" sldId="583"/>
            <ac:spMk id="2" creationId="{00000000-0000-0000-0000-000000000000}"/>
          </ac:spMkLst>
        </pc:spChg>
        <pc:spChg chg="mod">
          <ac:chgData name="Diego Mauricio Riaño Pachón" userId="3b77a96813978dae" providerId="LiveId" clId="{B9A14495-F2D6-4301-88A7-8B6F6371758A}" dt="2019-09-08T02:01:38.406" v="353"/>
          <ac:spMkLst>
            <pc:docMk/>
            <pc:sldMk cId="4026341555" sldId="583"/>
            <ac:spMk id="4" creationId="{00000000-0000-0000-0000-000000000000}"/>
          </ac:spMkLst>
        </pc:spChg>
      </pc:sldChg>
      <pc:sldChg chg="modSp add del">
        <pc:chgData name="Diego Mauricio Riaño Pachón" userId="3b77a96813978dae" providerId="LiveId" clId="{B9A14495-F2D6-4301-88A7-8B6F6371758A}" dt="2019-09-08T02:02:19.089" v="436" actId="2696"/>
        <pc:sldMkLst>
          <pc:docMk/>
          <pc:sldMk cId="962499561" sldId="584"/>
        </pc:sldMkLst>
        <pc:spChg chg="mod">
          <ac:chgData name="Diego Mauricio Riaño Pachón" userId="3b77a96813978dae" providerId="LiveId" clId="{B9A14495-F2D6-4301-88A7-8B6F6371758A}" dt="2019-09-08T02:01:38.406" v="353"/>
          <ac:spMkLst>
            <pc:docMk/>
            <pc:sldMk cId="962499561" sldId="584"/>
            <ac:spMk id="4" creationId="{00000000-0000-0000-0000-000000000000}"/>
          </ac:spMkLst>
        </pc:spChg>
      </pc:sldChg>
      <pc:sldChg chg="modSp add del">
        <pc:chgData name="Diego Mauricio Riaño Pachón" userId="3b77a96813978dae" providerId="LiveId" clId="{B9A14495-F2D6-4301-88A7-8B6F6371758A}" dt="2019-09-08T02:02:19.100" v="437" actId="2696"/>
        <pc:sldMkLst>
          <pc:docMk/>
          <pc:sldMk cId="2246532766" sldId="585"/>
        </pc:sldMkLst>
        <pc:spChg chg="mod">
          <ac:chgData name="Diego Mauricio Riaño Pachón" userId="3b77a96813978dae" providerId="LiveId" clId="{B9A14495-F2D6-4301-88A7-8B6F6371758A}" dt="2019-09-08T02:01:38.406" v="353"/>
          <ac:spMkLst>
            <pc:docMk/>
            <pc:sldMk cId="2246532766" sldId="585"/>
            <ac:spMk id="6" creationId="{00000000-0000-0000-0000-000000000000}"/>
          </ac:spMkLst>
        </pc:spChg>
      </pc:sldChg>
      <pc:sldChg chg="modSp add del">
        <pc:chgData name="Diego Mauricio Riaño Pachón" userId="3b77a96813978dae" providerId="LiveId" clId="{B9A14495-F2D6-4301-88A7-8B6F6371758A}" dt="2019-09-08T02:02:19.110" v="438" actId="2696"/>
        <pc:sldMkLst>
          <pc:docMk/>
          <pc:sldMk cId="643802086" sldId="586"/>
        </pc:sldMkLst>
        <pc:spChg chg="mod">
          <ac:chgData name="Diego Mauricio Riaño Pachón" userId="3b77a96813978dae" providerId="LiveId" clId="{B9A14495-F2D6-4301-88A7-8B6F6371758A}" dt="2019-09-08T02:01:38.542" v="361" actId="27636"/>
          <ac:spMkLst>
            <pc:docMk/>
            <pc:sldMk cId="643802086" sldId="586"/>
            <ac:spMk id="2" creationId="{00000000-0000-0000-0000-000000000000}"/>
          </ac:spMkLst>
        </pc:spChg>
        <pc:spChg chg="mod">
          <ac:chgData name="Diego Mauricio Riaño Pachón" userId="3b77a96813978dae" providerId="LiveId" clId="{B9A14495-F2D6-4301-88A7-8B6F6371758A}" dt="2019-09-08T02:01:38.406" v="353"/>
          <ac:spMkLst>
            <pc:docMk/>
            <pc:sldMk cId="643802086" sldId="586"/>
            <ac:spMk id="6" creationId="{00000000-0000-0000-0000-000000000000}"/>
          </ac:spMkLst>
        </pc:spChg>
      </pc:sldChg>
      <pc:sldChg chg="modSp add del">
        <pc:chgData name="Diego Mauricio Riaño Pachón" userId="3b77a96813978dae" providerId="LiveId" clId="{B9A14495-F2D6-4301-88A7-8B6F6371758A}" dt="2019-09-08T02:02:19.125" v="439" actId="2696"/>
        <pc:sldMkLst>
          <pc:docMk/>
          <pc:sldMk cId="3035322801" sldId="587"/>
        </pc:sldMkLst>
        <pc:spChg chg="mod">
          <ac:chgData name="Diego Mauricio Riaño Pachón" userId="3b77a96813978dae" providerId="LiveId" clId="{B9A14495-F2D6-4301-88A7-8B6F6371758A}" dt="2019-09-08T02:01:38.547" v="362" actId="27636"/>
          <ac:spMkLst>
            <pc:docMk/>
            <pc:sldMk cId="3035322801" sldId="587"/>
            <ac:spMk id="2" creationId="{00000000-0000-0000-0000-000000000000}"/>
          </ac:spMkLst>
        </pc:spChg>
        <pc:spChg chg="mod">
          <ac:chgData name="Diego Mauricio Riaño Pachón" userId="3b77a96813978dae" providerId="LiveId" clId="{B9A14495-F2D6-4301-88A7-8B6F6371758A}" dt="2019-09-08T02:01:38.406" v="353"/>
          <ac:spMkLst>
            <pc:docMk/>
            <pc:sldMk cId="3035322801" sldId="587"/>
            <ac:spMk id="6" creationId="{00000000-0000-0000-0000-000000000000}"/>
          </ac:spMkLst>
        </pc:spChg>
      </pc:sldChg>
      <pc:sldChg chg="modSp add del">
        <pc:chgData name="Diego Mauricio Riaño Pachón" userId="3b77a96813978dae" providerId="LiveId" clId="{B9A14495-F2D6-4301-88A7-8B6F6371758A}" dt="2019-09-08T02:02:19.138" v="440" actId="2696"/>
        <pc:sldMkLst>
          <pc:docMk/>
          <pc:sldMk cId="3619370516" sldId="588"/>
        </pc:sldMkLst>
        <pc:spChg chg="mod">
          <ac:chgData name="Diego Mauricio Riaño Pachón" userId="3b77a96813978dae" providerId="LiveId" clId="{B9A14495-F2D6-4301-88A7-8B6F6371758A}" dt="2019-09-08T02:01:38.550" v="363" actId="27636"/>
          <ac:spMkLst>
            <pc:docMk/>
            <pc:sldMk cId="3619370516" sldId="588"/>
            <ac:spMk id="2" creationId="{00000000-0000-0000-0000-000000000000}"/>
          </ac:spMkLst>
        </pc:spChg>
        <pc:spChg chg="mod">
          <ac:chgData name="Diego Mauricio Riaño Pachón" userId="3b77a96813978dae" providerId="LiveId" clId="{B9A14495-F2D6-4301-88A7-8B6F6371758A}" dt="2019-09-08T02:01:38.406" v="353"/>
          <ac:spMkLst>
            <pc:docMk/>
            <pc:sldMk cId="3619370516" sldId="588"/>
            <ac:spMk id="6" creationId="{00000000-0000-0000-0000-000000000000}"/>
          </ac:spMkLst>
        </pc:spChg>
      </pc:sldChg>
      <pc:sldChg chg="modSp add del">
        <pc:chgData name="Diego Mauricio Riaño Pachón" userId="3b77a96813978dae" providerId="LiveId" clId="{B9A14495-F2D6-4301-88A7-8B6F6371758A}" dt="2019-09-08T02:02:19.148" v="441" actId="2696"/>
        <pc:sldMkLst>
          <pc:docMk/>
          <pc:sldMk cId="2791672342" sldId="589"/>
        </pc:sldMkLst>
        <pc:spChg chg="mod">
          <ac:chgData name="Diego Mauricio Riaño Pachón" userId="3b77a96813978dae" providerId="LiveId" clId="{B9A14495-F2D6-4301-88A7-8B6F6371758A}" dt="2019-09-08T02:01:38.406" v="353"/>
          <ac:spMkLst>
            <pc:docMk/>
            <pc:sldMk cId="2791672342" sldId="589"/>
            <ac:spMk id="6" creationId="{00000000-0000-0000-0000-000000000000}"/>
          </ac:spMkLst>
        </pc:spChg>
      </pc:sldChg>
      <pc:sldChg chg="modSp add del">
        <pc:chgData name="Diego Mauricio Riaño Pachón" userId="3b77a96813978dae" providerId="LiveId" clId="{B9A14495-F2D6-4301-88A7-8B6F6371758A}" dt="2019-09-08T02:02:19.158" v="442" actId="2696"/>
        <pc:sldMkLst>
          <pc:docMk/>
          <pc:sldMk cId="2570351911" sldId="590"/>
        </pc:sldMkLst>
        <pc:spChg chg="mod">
          <ac:chgData name="Diego Mauricio Riaño Pachón" userId="3b77a96813978dae" providerId="LiveId" clId="{B9A14495-F2D6-4301-88A7-8B6F6371758A}" dt="2019-09-08T02:01:38.406" v="353"/>
          <ac:spMkLst>
            <pc:docMk/>
            <pc:sldMk cId="2570351911" sldId="590"/>
            <ac:spMk id="6" creationId="{00000000-0000-0000-0000-000000000000}"/>
          </ac:spMkLst>
        </pc:spChg>
      </pc:sldChg>
      <pc:sldChg chg="modSp add del">
        <pc:chgData name="Diego Mauricio Riaño Pachón" userId="3b77a96813978dae" providerId="LiveId" clId="{B9A14495-F2D6-4301-88A7-8B6F6371758A}" dt="2019-09-08T02:02:19.167" v="443" actId="2696"/>
        <pc:sldMkLst>
          <pc:docMk/>
          <pc:sldMk cId="1145154222" sldId="591"/>
        </pc:sldMkLst>
        <pc:spChg chg="mod">
          <ac:chgData name="Diego Mauricio Riaño Pachón" userId="3b77a96813978dae" providerId="LiveId" clId="{B9A14495-F2D6-4301-88A7-8B6F6371758A}" dt="2019-09-08T02:01:38.554" v="364" actId="27636"/>
          <ac:spMkLst>
            <pc:docMk/>
            <pc:sldMk cId="1145154222" sldId="591"/>
            <ac:spMk id="2" creationId="{00000000-0000-0000-0000-000000000000}"/>
          </ac:spMkLst>
        </pc:spChg>
        <pc:spChg chg="mod">
          <ac:chgData name="Diego Mauricio Riaño Pachón" userId="3b77a96813978dae" providerId="LiveId" clId="{B9A14495-F2D6-4301-88A7-8B6F6371758A}" dt="2019-09-08T02:01:38.406" v="353"/>
          <ac:spMkLst>
            <pc:docMk/>
            <pc:sldMk cId="1145154222" sldId="591"/>
            <ac:spMk id="6" creationId="{00000000-0000-0000-0000-000000000000}"/>
          </ac:spMkLst>
        </pc:spChg>
      </pc:sldChg>
      <pc:sldChg chg="modSp add del">
        <pc:chgData name="Diego Mauricio Riaño Pachón" userId="3b77a96813978dae" providerId="LiveId" clId="{B9A14495-F2D6-4301-88A7-8B6F6371758A}" dt="2019-09-08T02:02:19.178" v="444" actId="2696"/>
        <pc:sldMkLst>
          <pc:docMk/>
          <pc:sldMk cId="2085490760" sldId="592"/>
        </pc:sldMkLst>
        <pc:spChg chg="mod">
          <ac:chgData name="Diego Mauricio Riaño Pachón" userId="3b77a96813978dae" providerId="LiveId" clId="{B9A14495-F2D6-4301-88A7-8B6F6371758A}" dt="2019-09-08T02:01:38.564" v="365" actId="27636"/>
          <ac:spMkLst>
            <pc:docMk/>
            <pc:sldMk cId="2085490760" sldId="592"/>
            <ac:spMk id="2" creationId="{00000000-0000-0000-0000-000000000000}"/>
          </ac:spMkLst>
        </pc:spChg>
        <pc:spChg chg="mod">
          <ac:chgData name="Diego Mauricio Riaño Pachón" userId="3b77a96813978dae" providerId="LiveId" clId="{B9A14495-F2D6-4301-88A7-8B6F6371758A}" dt="2019-09-08T02:01:38.406" v="353"/>
          <ac:spMkLst>
            <pc:docMk/>
            <pc:sldMk cId="2085490760" sldId="592"/>
            <ac:spMk id="6" creationId="{00000000-0000-0000-0000-000000000000}"/>
          </ac:spMkLst>
        </pc:spChg>
      </pc:sldChg>
      <pc:sldChg chg="modSp add del">
        <pc:chgData name="Diego Mauricio Riaño Pachón" userId="3b77a96813978dae" providerId="LiveId" clId="{B9A14495-F2D6-4301-88A7-8B6F6371758A}" dt="2019-09-08T02:02:19.190" v="445" actId="2696"/>
        <pc:sldMkLst>
          <pc:docMk/>
          <pc:sldMk cId="3466931576" sldId="593"/>
        </pc:sldMkLst>
        <pc:spChg chg="mod">
          <ac:chgData name="Diego Mauricio Riaño Pachón" userId="3b77a96813978dae" providerId="LiveId" clId="{B9A14495-F2D6-4301-88A7-8B6F6371758A}" dt="2019-09-08T02:01:38.567" v="366" actId="27636"/>
          <ac:spMkLst>
            <pc:docMk/>
            <pc:sldMk cId="3466931576" sldId="593"/>
            <ac:spMk id="2" creationId="{00000000-0000-0000-0000-000000000000}"/>
          </ac:spMkLst>
        </pc:spChg>
        <pc:spChg chg="mod">
          <ac:chgData name="Diego Mauricio Riaño Pachón" userId="3b77a96813978dae" providerId="LiveId" clId="{B9A14495-F2D6-4301-88A7-8B6F6371758A}" dt="2019-09-08T02:01:38.406" v="353"/>
          <ac:spMkLst>
            <pc:docMk/>
            <pc:sldMk cId="3466931576" sldId="593"/>
            <ac:spMk id="6" creationId="{00000000-0000-0000-0000-000000000000}"/>
          </ac:spMkLst>
        </pc:spChg>
      </pc:sldChg>
      <pc:sldChg chg="modSp add del">
        <pc:chgData name="Diego Mauricio Riaño Pachón" userId="3b77a96813978dae" providerId="LiveId" clId="{B9A14495-F2D6-4301-88A7-8B6F6371758A}" dt="2019-09-08T02:02:19.201" v="446" actId="2696"/>
        <pc:sldMkLst>
          <pc:docMk/>
          <pc:sldMk cId="154724967" sldId="594"/>
        </pc:sldMkLst>
        <pc:spChg chg="mod">
          <ac:chgData name="Diego Mauricio Riaño Pachón" userId="3b77a96813978dae" providerId="LiveId" clId="{B9A14495-F2D6-4301-88A7-8B6F6371758A}" dt="2019-09-08T02:01:38.570" v="367" actId="27636"/>
          <ac:spMkLst>
            <pc:docMk/>
            <pc:sldMk cId="154724967" sldId="594"/>
            <ac:spMk id="2" creationId="{00000000-0000-0000-0000-000000000000}"/>
          </ac:spMkLst>
        </pc:spChg>
        <pc:spChg chg="mod">
          <ac:chgData name="Diego Mauricio Riaño Pachón" userId="3b77a96813978dae" providerId="LiveId" clId="{B9A14495-F2D6-4301-88A7-8B6F6371758A}" dt="2019-09-08T02:01:38.406" v="353"/>
          <ac:spMkLst>
            <pc:docMk/>
            <pc:sldMk cId="154724967" sldId="594"/>
            <ac:spMk id="6" creationId="{00000000-0000-0000-0000-000000000000}"/>
          </ac:spMkLst>
        </pc:spChg>
      </pc:sldChg>
      <pc:sldChg chg="modSp add del">
        <pc:chgData name="Diego Mauricio Riaño Pachón" userId="3b77a96813978dae" providerId="LiveId" clId="{B9A14495-F2D6-4301-88A7-8B6F6371758A}" dt="2019-09-08T02:02:19.216" v="447" actId="2696"/>
        <pc:sldMkLst>
          <pc:docMk/>
          <pc:sldMk cId="3581873978" sldId="595"/>
        </pc:sldMkLst>
        <pc:spChg chg="mod">
          <ac:chgData name="Diego Mauricio Riaño Pachón" userId="3b77a96813978dae" providerId="LiveId" clId="{B9A14495-F2D6-4301-88A7-8B6F6371758A}" dt="2019-09-08T02:01:38.582" v="368" actId="27636"/>
          <ac:spMkLst>
            <pc:docMk/>
            <pc:sldMk cId="3581873978" sldId="595"/>
            <ac:spMk id="2" creationId="{00000000-0000-0000-0000-000000000000}"/>
          </ac:spMkLst>
        </pc:spChg>
        <pc:spChg chg="mod">
          <ac:chgData name="Diego Mauricio Riaño Pachón" userId="3b77a96813978dae" providerId="LiveId" clId="{B9A14495-F2D6-4301-88A7-8B6F6371758A}" dt="2019-09-08T02:01:38.406" v="353"/>
          <ac:spMkLst>
            <pc:docMk/>
            <pc:sldMk cId="3581873978" sldId="595"/>
            <ac:spMk id="6" creationId="{00000000-0000-0000-0000-000000000000}"/>
          </ac:spMkLst>
        </pc:spChg>
      </pc:sldChg>
      <pc:sldChg chg="modSp add del">
        <pc:chgData name="Diego Mauricio Riaño Pachón" userId="3b77a96813978dae" providerId="LiveId" clId="{B9A14495-F2D6-4301-88A7-8B6F6371758A}" dt="2019-09-08T02:02:19.230" v="448" actId="2696"/>
        <pc:sldMkLst>
          <pc:docMk/>
          <pc:sldMk cId="2317445055" sldId="596"/>
        </pc:sldMkLst>
        <pc:spChg chg="mod">
          <ac:chgData name="Diego Mauricio Riaño Pachón" userId="3b77a96813978dae" providerId="LiveId" clId="{B9A14495-F2D6-4301-88A7-8B6F6371758A}" dt="2019-09-08T02:01:38.585" v="369" actId="27636"/>
          <ac:spMkLst>
            <pc:docMk/>
            <pc:sldMk cId="2317445055" sldId="596"/>
            <ac:spMk id="2" creationId="{00000000-0000-0000-0000-000000000000}"/>
          </ac:spMkLst>
        </pc:spChg>
        <pc:spChg chg="mod">
          <ac:chgData name="Diego Mauricio Riaño Pachón" userId="3b77a96813978dae" providerId="LiveId" clId="{B9A14495-F2D6-4301-88A7-8B6F6371758A}" dt="2019-09-08T02:01:38.406" v="353"/>
          <ac:spMkLst>
            <pc:docMk/>
            <pc:sldMk cId="2317445055" sldId="596"/>
            <ac:spMk id="6" creationId="{00000000-0000-0000-0000-000000000000}"/>
          </ac:spMkLst>
        </pc:spChg>
      </pc:sldChg>
      <pc:sldChg chg="modSp add del">
        <pc:chgData name="Diego Mauricio Riaño Pachón" userId="3b77a96813978dae" providerId="LiveId" clId="{B9A14495-F2D6-4301-88A7-8B6F6371758A}" dt="2019-09-08T02:02:19.245" v="449" actId="2696"/>
        <pc:sldMkLst>
          <pc:docMk/>
          <pc:sldMk cId="2481999981" sldId="597"/>
        </pc:sldMkLst>
        <pc:spChg chg="mod">
          <ac:chgData name="Diego Mauricio Riaño Pachón" userId="3b77a96813978dae" providerId="LiveId" clId="{B9A14495-F2D6-4301-88A7-8B6F6371758A}" dt="2019-09-08T02:01:38.589" v="370" actId="27636"/>
          <ac:spMkLst>
            <pc:docMk/>
            <pc:sldMk cId="2481999981" sldId="597"/>
            <ac:spMk id="2" creationId="{00000000-0000-0000-0000-000000000000}"/>
          </ac:spMkLst>
        </pc:spChg>
        <pc:spChg chg="mod">
          <ac:chgData name="Diego Mauricio Riaño Pachón" userId="3b77a96813978dae" providerId="LiveId" clId="{B9A14495-F2D6-4301-88A7-8B6F6371758A}" dt="2019-09-08T02:01:38.406" v="353"/>
          <ac:spMkLst>
            <pc:docMk/>
            <pc:sldMk cId="2481999981" sldId="597"/>
            <ac:spMk id="6" creationId="{00000000-0000-0000-0000-000000000000}"/>
          </ac:spMkLst>
        </pc:spChg>
      </pc:sldChg>
      <pc:sldChg chg="modSp add del">
        <pc:chgData name="Diego Mauricio Riaño Pachón" userId="3b77a96813978dae" providerId="LiveId" clId="{B9A14495-F2D6-4301-88A7-8B6F6371758A}" dt="2019-09-08T02:02:19.257" v="450" actId="2696"/>
        <pc:sldMkLst>
          <pc:docMk/>
          <pc:sldMk cId="1560335938" sldId="598"/>
        </pc:sldMkLst>
        <pc:spChg chg="mod">
          <ac:chgData name="Diego Mauricio Riaño Pachón" userId="3b77a96813978dae" providerId="LiveId" clId="{B9A14495-F2D6-4301-88A7-8B6F6371758A}" dt="2019-09-08T02:01:38.597" v="371" actId="27636"/>
          <ac:spMkLst>
            <pc:docMk/>
            <pc:sldMk cId="1560335938" sldId="598"/>
            <ac:spMk id="2" creationId="{00000000-0000-0000-0000-000000000000}"/>
          </ac:spMkLst>
        </pc:spChg>
        <pc:spChg chg="mod">
          <ac:chgData name="Diego Mauricio Riaño Pachón" userId="3b77a96813978dae" providerId="LiveId" clId="{B9A14495-F2D6-4301-88A7-8B6F6371758A}" dt="2019-09-08T02:01:38.406" v="353"/>
          <ac:spMkLst>
            <pc:docMk/>
            <pc:sldMk cId="1560335938" sldId="598"/>
            <ac:spMk id="6" creationId="{00000000-0000-0000-0000-000000000000}"/>
          </ac:spMkLst>
        </pc:spChg>
      </pc:sldChg>
      <pc:sldChg chg="modSp add del">
        <pc:chgData name="Diego Mauricio Riaño Pachón" userId="3b77a96813978dae" providerId="LiveId" clId="{B9A14495-F2D6-4301-88A7-8B6F6371758A}" dt="2019-09-08T02:02:19.270" v="451" actId="2696"/>
        <pc:sldMkLst>
          <pc:docMk/>
          <pc:sldMk cId="3966575958" sldId="599"/>
        </pc:sldMkLst>
        <pc:spChg chg="mod">
          <ac:chgData name="Diego Mauricio Riaño Pachón" userId="3b77a96813978dae" providerId="LiveId" clId="{B9A14495-F2D6-4301-88A7-8B6F6371758A}" dt="2019-09-08T02:01:38.600" v="372" actId="27636"/>
          <ac:spMkLst>
            <pc:docMk/>
            <pc:sldMk cId="3966575958" sldId="599"/>
            <ac:spMk id="2" creationId="{00000000-0000-0000-0000-000000000000}"/>
          </ac:spMkLst>
        </pc:spChg>
        <pc:spChg chg="mod">
          <ac:chgData name="Diego Mauricio Riaño Pachón" userId="3b77a96813978dae" providerId="LiveId" clId="{B9A14495-F2D6-4301-88A7-8B6F6371758A}" dt="2019-09-08T02:01:38.406" v="353"/>
          <ac:spMkLst>
            <pc:docMk/>
            <pc:sldMk cId="3966575958" sldId="599"/>
            <ac:spMk id="6" creationId="{00000000-0000-0000-0000-000000000000}"/>
          </ac:spMkLst>
        </pc:spChg>
      </pc:sldChg>
      <pc:sldChg chg="modSp add del">
        <pc:chgData name="Diego Mauricio Riaño Pachón" userId="3b77a96813978dae" providerId="LiveId" clId="{B9A14495-F2D6-4301-88A7-8B6F6371758A}" dt="2019-09-08T02:02:18.901" v="419" actId="2696"/>
        <pc:sldMkLst>
          <pc:docMk/>
          <pc:sldMk cId="2775318331" sldId="600"/>
        </pc:sldMkLst>
        <pc:spChg chg="mod">
          <ac:chgData name="Diego Mauricio Riaño Pachón" userId="3b77a96813978dae" providerId="LiveId" clId="{B9A14495-F2D6-4301-88A7-8B6F6371758A}" dt="2019-09-08T02:01:38.406" v="353"/>
          <ac:spMkLst>
            <pc:docMk/>
            <pc:sldMk cId="2775318331" sldId="600"/>
            <ac:spMk id="4" creationId="{00000000-0000-0000-0000-000000000000}"/>
          </ac:spMkLst>
        </pc:spChg>
      </pc:sldChg>
      <pc:sldChg chg="add del">
        <pc:chgData name="Diego Mauricio Riaño Pachón" userId="3b77a96813978dae" providerId="LiveId" clId="{B9A14495-F2D6-4301-88A7-8B6F6371758A}" dt="2019-09-08T02:02:07.615" v="389" actId="2696"/>
        <pc:sldMkLst>
          <pc:docMk/>
          <pc:sldMk cId="3095183980" sldId="601"/>
        </pc:sldMkLst>
      </pc:sldChg>
      <pc:sldChg chg="modSp add del">
        <pc:chgData name="Diego Mauricio Riaño Pachón" userId="3b77a96813978dae" providerId="LiveId" clId="{B9A14495-F2D6-4301-88A7-8B6F6371758A}" dt="2019-09-08T02:02:07.627" v="390" actId="2696"/>
        <pc:sldMkLst>
          <pc:docMk/>
          <pc:sldMk cId="1761000160" sldId="602"/>
        </pc:sldMkLst>
        <pc:spChg chg="mod">
          <ac:chgData name="Diego Mauricio Riaño Pachón" userId="3b77a96813978dae" providerId="LiveId" clId="{B9A14495-F2D6-4301-88A7-8B6F6371758A}" dt="2019-09-08T02:01:38.603" v="373" actId="27636"/>
          <ac:spMkLst>
            <pc:docMk/>
            <pc:sldMk cId="1761000160" sldId="602"/>
            <ac:spMk id="2" creationId="{00000000-0000-0000-0000-000000000000}"/>
          </ac:spMkLst>
        </pc:spChg>
        <pc:spChg chg="mod">
          <ac:chgData name="Diego Mauricio Riaño Pachón" userId="3b77a96813978dae" providerId="LiveId" clId="{B9A14495-F2D6-4301-88A7-8B6F6371758A}" dt="2019-09-08T02:01:38.406" v="353"/>
          <ac:spMkLst>
            <pc:docMk/>
            <pc:sldMk cId="1761000160" sldId="602"/>
            <ac:spMk id="6" creationId="{00000000-0000-0000-0000-000000000000}"/>
          </ac:spMkLst>
        </pc:spChg>
      </pc:sldChg>
      <pc:sldChg chg="modSp add del">
        <pc:chgData name="Diego Mauricio Riaño Pachón" userId="3b77a96813978dae" providerId="LiveId" clId="{B9A14495-F2D6-4301-88A7-8B6F6371758A}" dt="2019-09-08T02:02:07.640" v="391" actId="2696"/>
        <pc:sldMkLst>
          <pc:docMk/>
          <pc:sldMk cId="2681538811" sldId="603"/>
        </pc:sldMkLst>
        <pc:spChg chg="mod">
          <ac:chgData name="Diego Mauricio Riaño Pachón" userId="3b77a96813978dae" providerId="LiveId" clId="{B9A14495-F2D6-4301-88A7-8B6F6371758A}" dt="2019-09-08T02:01:38.614" v="374" actId="27636"/>
          <ac:spMkLst>
            <pc:docMk/>
            <pc:sldMk cId="2681538811" sldId="603"/>
            <ac:spMk id="2" creationId="{00000000-0000-0000-0000-000000000000}"/>
          </ac:spMkLst>
        </pc:spChg>
        <pc:spChg chg="mod">
          <ac:chgData name="Diego Mauricio Riaño Pachón" userId="3b77a96813978dae" providerId="LiveId" clId="{B9A14495-F2D6-4301-88A7-8B6F6371758A}" dt="2019-09-08T02:01:38.406" v="353"/>
          <ac:spMkLst>
            <pc:docMk/>
            <pc:sldMk cId="2681538811" sldId="603"/>
            <ac:spMk id="6" creationId="{00000000-0000-0000-0000-000000000000}"/>
          </ac:spMkLst>
        </pc:spChg>
      </pc:sldChg>
      <pc:sldChg chg="modSp add del">
        <pc:chgData name="Diego Mauricio Riaño Pachón" userId="3b77a96813978dae" providerId="LiveId" clId="{B9A14495-F2D6-4301-88A7-8B6F6371758A}" dt="2019-09-08T02:02:07.653" v="392" actId="2696"/>
        <pc:sldMkLst>
          <pc:docMk/>
          <pc:sldMk cId="2935228873" sldId="604"/>
        </pc:sldMkLst>
        <pc:spChg chg="mod">
          <ac:chgData name="Diego Mauricio Riaño Pachón" userId="3b77a96813978dae" providerId="LiveId" clId="{B9A14495-F2D6-4301-88A7-8B6F6371758A}" dt="2019-09-08T02:01:38.616" v="375" actId="27636"/>
          <ac:spMkLst>
            <pc:docMk/>
            <pc:sldMk cId="2935228873" sldId="604"/>
            <ac:spMk id="2" creationId="{00000000-0000-0000-0000-000000000000}"/>
          </ac:spMkLst>
        </pc:spChg>
        <pc:spChg chg="mod">
          <ac:chgData name="Diego Mauricio Riaño Pachón" userId="3b77a96813978dae" providerId="LiveId" clId="{B9A14495-F2D6-4301-88A7-8B6F6371758A}" dt="2019-09-08T02:01:38.406" v="353"/>
          <ac:spMkLst>
            <pc:docMk/>
            <pc:sldMk cId="2935228873" sldId="604"/>
            <ac:spMk id="6" creationId="{00000000-0000-0000-0000-000000000000}"/>
          </ac:spMkLst>
        </pc:spChg>
      </pc:sldChg>
      <pc:sldChg chg="modSp add del">
        <pc:chgData name="Diego Mauricio Riaño Pachón" userId="3b77a96813978dae" providerId="LiveId" clId="{B9A14495-F2D6-4301-88A7-8B6F6371758A}" dt="2019-09-08T02:02:07.667" v="393" actId="2696"/>
        <pc:sldMkLst>
          <pc:docMk/>
          <pc:sldMk cId="3930690721" sldId="605"/>
        </pc:sldMkLst>
        <pc:spChg chg="mod">
          <ac:chgData name="Diego Mauricio Riaño Pachón" userId="3b77a96813978dae" providerId="LiveId" clId="{B9A14495-F2D6-4301-88A7-8B6F6371758A}" dt="2019-09-08T02:01:38.406" v="353"/>
          <ac:spMkLst>
            <pc:docMk/>
            <pc:sldMk cId="3930690721" sldId="605"/>
            <ac:spMk id="6" creationId="{00000000-0000-0000-0000-000000000000}"/>
          </ac:spMkLst>
        </pc:spChg>
      </pc:sldChg>
      <pc:sldChg chg="modSp add del">
        <pc:chgData name="Diego Mauricio Riaño Pachón" userId="3b77a96813978dae" providerId="LiveId" clId="{B9A14495-F2D6-4301-88A7-8B6F6371758A}" dt="2019-09-08T02:02:07.678" v="394" actId="2696"/>
        <pc:sldMkLst>
          <pc:docMk/>
          <pc:sldMk cId="463755013" sldId="606"/>
        </pc:sldMkLst>
        <pc:spChg chg="mod">
          <ac:chgData name="Diego Mauricio Riaño Pachón" userId="3b77a96813978dae" providerId="LiveId" clId="{B9A14495-F2D6-4301-88A7-8B6F6371758A}" dt="2019-09-08T02:01:38.406" v="353"/>
          <ac:spMkLst>
            <pc:docMk/>
            <pc:sldMk cId="463755013" sldId="606"/>
            <ac:spMk id="6" creationId="{00000000-0000-0000-0000-000000000000}"/>
          </ac:spMkLst>
        </pc:spChg>
      </pc:sldChg>
      <pc:sldChg chg="modSp add del">
        <pc:chgData name="Diego Mauricio Riaño Pachón" userId="3b77a96813978dae" providerId="LiveId" clId="{B9A14495-F2D6-4301-88A7-8B6F6371758A}" dt="2019-09-08T02:02:07.690" v="395" actId="2696"/>
        <pc:sldMkLst>
          <pc:docMk/>
          <pc:sldMk cId="1494966355" sldId="607"/>
        </pc:sldMkLst>
        <pc:spChg chg="mod">
          <ac:chgData name="Diego Mauricio Riaño Pachón" userId="3b77a96813978dae" providerId="LiveId" clId="{B9A14495-F2D6-4301-88A7-8B6F6371758A}" dt="2019-09-08T02:01:38.406" v="353"/>
          <ac:spMkLst>
            <pc:docMk/>
            <pc:sldMk cId="1494966355" sldId="607"/>
            <ac:spMk id="4" creationId="{00000000-0000-0000-0000-000000000000}"/>
          </ac:spMkLst>
        </pc:spChg>
      </pc:sldChg>
      <pc:sldChg chg="modSp add del">
        <pc:chgData name="Diego Mauricio Riaño Pachón" userId="3b77a96813978dae" providerId="LiveId" clId="{B9A14495-F2D6-4301-88A7-8B6F6371758A}" dt="2019-09-08T02:02:07.704" v="396" actId="2696"/>
        <pc:sldMkLst>
          <pc:docMk/>
          <pc:sldMk cId="1038740122" sldId="608"/>
        </pc:sldMkLst>
        <pc:spChg chg="mod">
          <ac:chgData name="Diego Mauricio Riaño Pachón" userId="3b77a96813978dae" providerId="LiveId" clId="{B9A14495-F2D6-4301-88A7-8B6F6371758A}" dt="2019-09-08T02:01:38.406" v="353"/>
          <ac:spMkLst>
            <pc:docMk/>
            <pc:sldMk cId="1038740122" sldId="608"/>
            <ac:spMk id="6" creationId="{00000000-0000-0000-0000-000000000000}"/>
          </ac:spMkLst>
        </pc:spChg>
      </pc:sldChg>
      <pc:sldChg chg="modSp add del">
        <pc:chgData name="Diego Mauricio Riaño Pachón" userId="3b77a96813978dae" providerId="LiveId" clId="{B9A14495-F2D6-4301-88A7-8B6F6371758A}" dt="2019-09-08T02:02:07.722" v="397" actId="2696"/>
        <pc:sldMkLst>
          <pc:docMk/>
          <pc:sldMk cId="4240394594" sldId="609"/>
        </pc:sldMkLst>
        <pc:spChg chg="mod">
          <ac:chgData name="Diego Mauricio Riaño Pachón" userId="3b77a96813978dae" providerId="LiveId" clId="{B9A14495-F2D6-4301-88A7-8B6F6371758A}" dt="2019-09-08T02:01:38.406" v="353"/>
          <ac:spMkLst>
            <pc:docMk/>
            <pc:sldMk cId="4240394594" sldId="609"/>
            <ac:spMk id="6" creationId="{00000000-0000-0000-0000-000000000000}"/>
          </ac:spMkLst>
        </pc:spChg>
      </pc:sldChg>
      <pc:sldChg chg="modSp add del">
        <pc:chgData name="Diego Mauricio Riaño Pachón" userId="3b77a96813978dae" providerId="LiveId" clId="{B9A14495-F2D6-4301-88A7-8B6F6371758A}" dt="2019-09-08T02:02:07.737" v="398" actId="2696"/>
        <pc:sldMkLst>
          <pc:docMk/>
          <pc:sldMk cId="362654351" sldId="610"/>
        </pc:sldMkLst>
        <pc:spChg chg="mod">
          <ac:chgData name="Diego Mauricio Riaño Pachón" userId="3b77a96813978dae" providerId="LiveId" clId="{B9A14495-F2D6-4301-88A7-8B6F6371758A}" dt="2019-09-08T02:01:38.406" v="353"/>
          <ac:spMkLst>
            <pc:docMk/>
            <pc:sldMk cId="362654351" sldId="610"/>
            <ac:spMk id="6" creationId="{00000000-0000-0000-0000-000000000000}"/>
          </ac:spMkLst>
        </pc:spChg>
      </pc:sldChg>
      <pc:sldChg chg="modSp add del">
        <pc:chgData name="Diego Mauricio Riaño Pachón" userId="3b77a96813978dae" providerId="LiveId" clId="{B9A14495-F2D6-4301-88A7-8B6F6371758A}" dt="2019-09-08T02:02:07.751" v="399" actId="2696"/>
        <pc:sldMkLst>
          <pc:docMk/>
          <pc:sldMk cId="2151816630" sldId="611"/>
        </pc:sldMkLst>
        <pc:spChg chg="mod">
          <ac:chgData name="Diego Mauricio Riaño Pachón" userId="3b77a96813978dae" providerId="LiveId" clId="{B9A14495-F2D6-4301-88A7-8B6F6371758A}" dt="2019-09-08T02:01:38.623" v="376" actId="27636"/>
          <ac:spMkLst>
            <pc:docMk/>
            <pc:sldMk cId="2151816630" sldId="611"/>
            <ac:spMk id="2" creationId="{00000000-0000-0000-0000-000000000000}"/>
          </ac:spMkLst>
        </pc:spChg>
        <pc:spChg chg="mod">
          <ac:chgData name="Diego Mauricio Riaño Pachón" userId="3b77a96813978dae" providerId="LiveId" clId="{B9A14495-F2D6-4301-88A7-8B6F6371758A}" dt="2019-09-08T02:01:38.406" v="353"/>
          <ac:spMkLst>
            <pc:docMk/>
            <pc:sldMk cId="2151816630" sldId="611"/>
            <ac:spMk id="6" creationId="{00000000-0000-0000-0000-000000000000}"/>
          </ac:spMkLst>
        </pc:spChg>
      </pc:sldChg>
      <pc:sldChg chg="modSp add del">
        <pc:chgData name="Diego Mauricio Riaño Pachón" userId="3b77a96813978dae" providerId="LiveId" clId="{B9A14495-F2D6-4301-88A7-8B6F6371758A}" dt="2019-09-08T02:02:07.767" v="400" actId="2696"/>
        <pc:sldMkLst>
          <pc:docMk/>
          <pc:sldMk cId="4245812064" sldId="612"/>
        </pc:sldMkLst>
        <pc:spChg chg="mod">
          <ac:chgData name="Diego Mauricio Riaño Pachón" userId="3b77a96813978dae" providerId="LiveId" clId="{B9A14495-F2D6-4301-88A7-8B6F6371758A}" dt="2019-09-08T02:01:38.632" v="377" actId="27636"/>
          <ac:spMkLst>
            <pc:docMk/>
            <pc:sldMk cId="4245812064" sldId="612"/>
            <ac:spMk id="2" creationId="{00000000-0000-0000-0000-000000000000}"/>
          </ac:spMkLst>
        </pc:spChg>
        <pc:spChg chg="mod">
          <ac:chgData name="Diego Mauricio Riaño Pachón" userId="3b77a96813978dae" providerId="LiveId" clId="{B9A14495-F2D6-4301-88A7-8B6F6371758A}" dt="2019-09-08T02:01:38.406" v="353"/>
          <ac:spMkLst>
            <pc:docMk/>
            <pc:sldMk cId="4245812064" sldId="612"/>
            <ac:spMk id="6" creationId="{00000000-0000-0000-0000-000000000000}"/>
          </ac:spMkLst>
        </pc:spChg>
      </pc:sldChg>
      <pc:sldChg chg="modSp add del">
        <pc:chgData name="Diego Mauricio Riaño Pachón" userId="3b77a96813978dae" providerId="LiveId" clId="{B9A14495-F2D6-4301-88A7-8B6F6371758A}" dt="2019-09-08T02:02:07.781" v="401" actId="2696"/>
        <pc:sldMkLst>
          <pc:docMk/>
          <pc:sldMk cId="2756409101" sldId="613"/>
        </pc:sldMkLst>
        <pc:spChg chg="mod">
          <ac:chgData name="Diego Mauricio Riaño Pachón" userId="3b77a96813978dae" providerId="LiveId" clId="{B9A14495-F2D6-4301-88A7-8B6F6371758A}" dt="2019-09-08T02:01:38.406" v="353"/>
          <ac:spMkLst>
            <pc:docMk/>
            <pc:sldMk cId="2756409101" sldId="613"/>
            <ac:spMk id="6" creationId="{00000000-0000-0000-0000-000000000000}"/>
          </ac:spMkLst>
        </pc:spChg>
      </pc:sldChg>
      <pc:sldChg chg="modSp add del">
        <pc:chgData name="Diego Mauricio Riaño Pachón" userId="3b77a96813978dae" providerId="LiveId" clId="{B9A14495-F2D6-4301-88A7-8B6F6371758A}" dt="2019-09-08T02:02:07.795" v="402" actId="2696"/>
        <pc:sldMkLst>
          <pc:docMk/>
          <pc:sldMk cId="730281287" sldId="614"/>
        </pc:sldMkLst>
        <pc:spChg chg="mod">
          <ac:chgData name="Diego Mauricio Riaño Pachón" userId="3b77a96813978dae" providerId="LiveId" clId="{B9A14495-F2D6-4301-88A7-8B6F6371758A}" dt="2019-09-08T02:01:38.638" v="378" actId="27636"/>
          <ac:spMkLst>
            <pc:docMk/>
            <pc:sldMk cId="730281287" sldId="614"/>
            <ac:spMk id="2" creationId="{00000000-0000-0000-0000-000000000000}"/>
          </ac:spMkLst>
        </pc:spChg>
        <pc:spChg chg="mod">
          <ac:chgData name="Diego Mauricio Riaño Pachón" userId="3b77a96813978dae" providerId="LiveId" clId="{B9A14495-F2D6-4301-88A7-8B6F6371758A}" dt="2019-09-08T02:01:38.406" v="353"/>
          <ac:spMkLst>
            <pc:docMk/>
            <pc:sldMk cId="730281287" sldId="614"/>
            <ac:spMk id="6" creationId="{00000000-0000-0000-0000-000000000000}"/>
          </ac:spMkLst>
        </pc:spChg>
      </pc:sldChg>
      <pc:sldChg chg="modSp add del">
        <pc:chgData name="Diego Mauricio Riaño Pachón" userId="3b77a96813978dae" providerId="LiveId" clId="{B9A14495-F2D6-4301-88A7-8B6F6371758A}" dt="2019-09-08T02:02:07.808" v="403" actId="2696"/>
        <pc:sldMkLst>
          <pc:docMk/>
          <pc:sldMk cId="2672668213" sldId="615"/>
        </pc:sldMkLst>
        <pc:spChg chg="mod">
          <ac:chgData name="Diego Mauricio Riaño Pachón" userId="3b77a96813978dae" providerId="LiveId" clId="{B9A14495-F2D6-4301-88A7-8B6F6371758A}" dt="2019-09-08T02:01:38.642" v="379" actId="27636"/>
          <ac:spMkLst>
            <pc:docMk/>
            <pc:sldMk cId="2672668213" sldId="615"/>
            <ac:spMk id="2" creationId="{00000000-0000-0000-0000-000000000000}"/>
          </ac:spMkLst>
        </pc:spChg>
        <pc:spChg chg="mod">
          <ac:chgData name="Diego Mauricio Riaño Pachón" userId="3b77a96813978dae" providerId="LiveId" clId="{B9A14495-F2D6-4301-88A7-8B6F6371758A}" dt="2019-09-08T02:01:38.406" v="353"/>
          <ac:spMkLst>
            <pc:docMk/>
            <pc:sldMk cId="2672668213" sldId="615"/>
            <ac:spMk id="6" creationId="{00000000-0000-0000-0000-000000000000}"/>
          </ac:spMkLst>
        </pc:spChg>
      </pc:sldChg>
      <pc:sldChg chg="modSp add del">
        <pc:chgData name="Diego Mauricio Riaño Pachón" userId="3b77a96813978dae" providerId="LiveId" clId="{B9A14495-F2D6-4301-88A7-8B6F6371758A}" dt="2019-09-08T02:02:07.821" v="404" actId="2696"/>
        <pc:sldMkLst>
          <pc:docMk/>
          <pc:sldMk cId="1196714528" sldId="616"/>
        </pc:sldMkLst>
        <pc:spChg chg="mod">
          <ac:chgData name="Diego Mauricio Riaño Pachón" userId="3b77a96813978dae" providerId="LiveId" clId="{B9A14495-F2D6-4301-88A7-8B6F6371758A}" dt="2019-09-08T02:01:38.647" v="380" actId="27636"/>
          <ac:spMkLst>
            <pc:docMk/>
            <pc:sldMk cId="1196714528" sldId="616"/>
            <ac:spMk id="2" creationId="{00000000-0000-0000-0000-000000000000}"/>
          </ac:spMkLst>
        </pc:spChg>
        <pc:spChg chg="mod">
          <ac:chgData name="Diego Mauricio Riaño Pachón" userId="3b77a96813978dae" providerId="LiveId" clId="{B9A14495-F2D6-4301-88A7-8B6F6371758A}" dt="2019-09-08T02:01:38.406" v="353"/>
          <ac:spMkLst>
            <pc:docMk/>
            <pc:sldMk cId="1196714528" sldId="616"/>
            <ac:spMk id="6" creationId="{00000000-0000-0000-0000-000000000000}"/>
          </ac:spMkLst>
        </pc:spChg>
      </pc:sldChg>
      <pc:sldChg chg="modSp add del">
        <pc:chgData name="Diego Mauricio Riaño Pachón" userId="3b77a96813978dae" providerId="LiveId" clId="{B9A14495-F2D6-4301-88A7-8B6F6371758A}" dt="2019-09-08T02:02:07.834" v="405" actId="2696"/>
        <pc:sldMkLst>
          <pc:docMk/>
          <pc:sldMk cId="163927569" sldId="617"/>
        </pc:sldMkLst>
        <pc:spChg chg="mod">
          <ac:chgData name="Diego Mauricio Riaño Pachón" userId="3b77a96813978dae" providerId="LiveId" clId="{B9A14495-F2D6-4301-88A7-8B6F6371758A}" dt="2019-09-08T02:01:38.652" v="381" actId="27636"/>
          <ac:spMkLst>
            <pc:docMk/>
            <pc:sldMk cId="163927569" sldId="617"/>
            <ac:spMk id="2" creationId="{00000000-0000-0000-0000-000000000000}"/>
          </ac:spMkLst>
        </pc:spChg>
        <pc:spChg chg="mod">
          <ac:chgData name="Diego Mauricio Riaño Pachón" userId="3b77a96813978dae" providerId="LiveId" clId="{B9A14495-F2D6-4301-88A7-8B6F6371758A}" dt="2019-09-08T02:01:38.406" v="353"/>
          <ac:spMkLst>
            <pc:docMk/>
            <pc:sldMk cId="163927569" sldId="617"/>
            <ac:spMk id="6" creationId="{00000000-0000-0000-0000-000000000000}"/>
          </ac:spMkLst>
        </pc:spChg>
      </pc:sldChg>
      <pc:sldChg chg="modSp add del">
        <pc:chgData name="Diego Mauricio Riaño Pachón" userId="3b77a96813978dae" providerId="LiveId" clId="{B9A14495-F2D6-4301-88A7-8B6F6371758A}" dt="2019-09-08T02:02:07.846" v="406" actId="2696"/>
        <pc:sldMkLst>
          <pc:docMk/>
          <pc:sldMk cId="1986223413" sldId="618"/>
        </pc:sldMkLst>
        <pc:spChg chg="mod">
          <ac:chgData name="Diego Mauricio Riaño Pachón" userId="3b77a96813978dae" providerId="LiveId" clId="{B9A14495-F2D6-4301-88A7-8B6F6371758A}" dt="2019-09-08T02:01:38.655" v="382" actId="27636"/>
          <ac:spMkLst>
            <pc:docMk/>
            <pc:sldMk cId="1986223413" sldId="618"/>
            <ac:spMk id="2" creationId="{00000000-0000-0000-0000-000000000000}"/>
          </ac:spMkLst>
        </pc:spChg>
        <pc:spChg chg="mod">
          <ac:chgData name="Diego Mauricio Riaño Pachón" userId="3b77a96813978dae" providerId="LiveId" clId="{B9A14495-F2D6-4301-88A7-8B6F6371758A}" dt="2019-09-08T02:01:38.406" v="353"/>
          <ac:spMkLst>
            <pc:docMk/>
            <pc:sldMk cId="1986223413" sldId="618"/>
            <ac:spMk id="6" creationId="{00000000-0000-0000-0000-000000000000}"/>
          </ac:spMkLst>
        </pc:spChg>
      </pc:sldChg>
      <pc:sldChg chg="modSp add del">
        <pc:chgData name="Diego Mauricio Riaño Pachón" userId="3b77a96813978dae" providerId="LiveId" clId="{B9A14495-F2D6-4301-88A7-8B6F6371758A}" dt="2019-09-08T02:02:07.859" v="407" actId="2696"/>
        <pc:sldMkLst>
          <pc:docMk/>
          <pc:sldMk cId="4117943070" sldId="619"/>
        </pc:sldMkLst>
        <pc:spChg chg="mod">
          <ac:chgData name="Diego Mauricio Riaño Pachón" userId="3b77a96813978dae" providerId="LiveId" clId="{B9A14495-F2D6-4301-88A7-8B6F6371758A}" dt="2019-09-08T02:01:38.664" v="383" actId="27636"/>
          <ac:spMkLst>
            <pc:docMk/>
            <pc:sldMk cId="4117943070" sldId="619"/>
            <ac:spMk id="2" creationId="{00000000-0000-0000-0000-000000000000}"/>
          </ac:spMkLst>
        </pc:spChg>
        <pc:spChg chg="mod">
          <ac:chgData name="Diego Mauricio Riaño Pachón" userId="3b77a96813978dae" providerId="LiveId" clId="{B9A14495-F2D6-4301-88A7-8B6F6371758A}" dt="2019-09-08T02:01:38.406" v="353"/>
          <ac:spMkLst>
            <pc:docMk/>
            <pc:sldMk cId="4117943070" sldId="619"/>
            <ac:spMk id="6" creationId="{00000000-0000-0000-0000-000000000000}"/>
          </ac:spMkLst>
        </pc:spChg>
      </pc:sldChg>
      <pc:sldChg chg="modSp add del">
        <pc:chgData name="Diego Mauricio Riaño Pachón" userId="3b77a96813978dae" providerId="LiveId" clId="{B9A14495-F2D6-4301-88A7-8B6F6371758A}" dt="2019-09-08T02:02:07.874" v="408" actId="2696"/>
        <pc:sldMkLst>
          <pc:docMk/>
          <pc:sldMk cId="3342286160" sldId="620"/>
        </pc:sldMkLst>
        <pc:spChg chg="mod">
          <ac:chgData name="Diego Mauricio Riaño Pachón" userId="3b77a96813978dae" providerId="LiveId" clId="{B9A14495-F2D6-4301-88A7-8B6F6371758A}" dt="2019-09-08T02:01:38.406" v="353"/>
          <ac:spMkLst>
            <pc:docMk/>
            <pc:sldMk cId="3342286160" sldId="620"/>
            <ac:spMk id="4" creationId="{00000000-0000-0000-0000-000000000000}"/>
          </ac:spMkLst>
        </pc:spChg>
      </pc:sldChg>
      <pc:sldChg chg="modSp add del">
        <pc:chgData name="Diego Mauricio Riaño Pachón" userId="3b77a96813978dae" providerId="LiveId" clId="{B9A14495-F2D6-4301-88A7-8B6F6371758A}" dt="2019-09-08T02:02:07.888" v="409" actId="2696"/>
        <pc:sldMkLst>
          <pc:docMk/>
          <pc:sldMk cId="275441126" sldId="621"/>
        </pc:sldMkLst>
        <pc:spChg chg="mod">
          <ac:chgData name="Diego Mauricio Riaño Pachón" userId="3b77a96813978dae" providerId="LiveId" clId="{B9A14495-F2D6-4301-88A7-8B6F6371758A}" dt="2019-09-08T02:01:38.669" v="384" actId="27636"/>
          <ac:spMkLst>
            <pc:docMk/>
            <pc:sldMk cId="275441126" sldId="621"/>
            <ac:spMk id="2" creationId="{00000000-0000-0000-0000-000000000000}"/>
          </ac:spMkLst>
        </pc:spChg>
        <pc:spChg chg="mod">
          <ac:chgData name="Diego Mauricio Riaño Pachón" userId="3b77a96813978dae" providerId="LiveId" clId="{B9A14495-F2D6-4301-88A7-8B6F6371758A}" dt="2019-09-08T02:01:38.406" v="353"/>
          <ac:spMkLst>
            <pc:docMk/>
            <pc:sldMk cId="275441126" sldId="621"/>
            <ac:spMk id="4" creationId="{00000000-0000-0000-0000-000000000000}"/>
          </ac:spMkLst>
        </pc:spChg>
      </pc:sldChg>
      <pc:sldChg chg="modSp add del">
        <pc:chgData name="Diego Mauricio Riaño Pachón" userId="3b77a96813978dae" providerId="LiveId" clId="{B9A14495-F2D6-4301-88A7-8B6F6371758A}" dt="2019-09-08T02:02:07.902" v="410" actId="2696"/>
        <pc:sldMkLst>
          <pc:docMk/>
          <pc:sldMk cId="2141618081" sldId="622"/>
        </pc:sldMkLst>
        <pc:spChg chg="mod">
          <ac:chgData name="Diego Mauricio Riaño Pachón" userId="3b77a96813978dae" providerId="LiveId" clId="{B9A14495-F2D6-4301-88A7-8B6F6371758A}" dt="2019-09-08T02:01:38.671" v="385" actId="27636"/>
          <ac:spMkLst>
            <pc:docMk/>
            <pc:sldMk cId="2141618081" sldId="622"/>
            <ac:spMk id="2" creationId="{00000000-0000-0000-0000-000000000000}"/>
          </ac:spMkLst>
        </pc:spChg>
        <pc:spChg chg="mod">
          <ac:chgData name="Diego Mauricio Riaño Pachón" userId="3b77a96813978dae" providerId="LiveId" clId="{B9A14495-F2D6-4301-88A7-8B6F6371758A}" dt="2019-09-08T02:01:38.406" v="353"/>
          <ac:spMkLst>
            <pc:docMk/>
            <pc:sldMk cId="2141618081" sldId="622"/>
            <ac:spMk id="4" creationId="{00000000-0000-0000-0000-000000000000}"/>
          </ac:spMkLst>
        </pc:spChg>
      </pc:sldChg>
      <pc:sldChg chg="modSp add del">
        <pc:chgData name="Diego Mauricio Riaño Pachón" userId="3b77a96813978dae" providerId="LiveId" clId="{B9A14495-F2D6-4301-88A7-8B6F6371758A}" dt="2019-09-08T02:02:07.914" v="411" actId="2696"/>
        <pc:sldMkLst>
          <pc:docMk/>
          <pc:sldMk cId="3577702951" sldId="623"/>
        </pc:sldMkLst>
        <pc:spChg chg="mod">
          <ac:chgData name="Diego Mauricio Riaño Pachón" userId="3b77a96813978dae" providerId="LiveId" clId="{B9A14495-F2D6-4301-88A7-8B6F6371758A}" dt="2019-09-08T02:01:38.681" v="386" actId="27636"/>
          <ac:spMkLst>
            <pc:docMk/>
            <pc:sldMk cId="3577702951" sldId="623"/>
            <ac:spMk id="2" creationId="{00000000-0000-0000-0000-000000000000}"/>
          </ac:spMkLst>
        </pc:spChg>
        <pc:spChg chg="mod">
          <ac:chgData name="Diego Mauricio Riaño Pachón" userId="3b77a96813978dae" providerId="LiveId" clId="{B9A14495-F2D6-4301-88A7-8B6F6371758A}" dt="2019-09-08T02:01:38.406" v="353"/>
          <ac:spMkLst>
            <pc:docMk/>
            <pc:sldMk cId="3577702951" sldId="623"/>
            <ac:spMk id="4" creationId="{00000000-0000-0000-0000-000000000000}"/>
          </ac:spMkLst>
        </pc:spChg>
      </pc:sldChg>
      <pc:sldChg chg="modSp add del">
        <pc:chgData name="Diego Mauricio Riaño Pachón" userId="3b77a96813978dae" providerId="LiveId" clId="{B9A14495-F2D6-4301-88A7-8B6F6371758A}" dt="2019-09-08T02:02:07.925" v="412" actId="2696"/>
        <pc:sldMkLst>
          <pc:docMk/>
          <pc:sldMk cId="3516866250" sldId="624"/>
        </pc:sldMkLst>
        <pc:spChg chg="mod">
          <ac:chgData name="Diego Mauricio Riaño Pachón" userId="3b77a96813978dae" providerId="LiveId" clId="{B9A14495-F2D6-4301-88A7-8B6F6371758A}" dt="2019-09-08T02:01:38.406" v="353"/>
          <ac:spMkLst>
            <pc:docMk/>
            <pc:sldMk cId="3516866250" sldId="624"/>
            <ac:spMk id="6" creationId="{00000000-0000-0000-0000-000000000000}"/>
          </ac:spMkLst>
        </pc:spChg>
      </pc:sldChg>
      <pc:sldChg chg="modSp add del">
        <pc:chgData name="Diego Mauricio Riaño Pachón" userId="3b77a96813978dae" providerId="LiveId" clId="{B9A14495-F2D6-4301-88A7-8B6F6371758A}" dt="2019-09-08T02:02:07.938" v="413" actId="2696"/>
        <pc:sldMkLst>
          <pc:docMk/>
          <pc:sldMk cId="3644928117" sldId="625"/>
        </pc:sldMkLst>
        <pc:spChg chg="mod">
          <ac:chgData name="Diego Mauricio Riaño Pachón" userId="3b77a96813978dae" providerId="LiveId" clId="{B9A14495-F2D6-4301-88A7-8B6F6371758A}" dt="2019-09-08T02:01:38.406" v="353"/>
          <ac:spMkLst>
            <pc:docMk/>
            <pc:sldMk cId="3644928117" sldId="625"/>
            <ac:spMk id="6" creationId="{00000000-0000-0000-0000-000000000000}"/>
          </ac:spMkLst>
        </pc:spChg>
      </pc:sldChg>
      <pc:sldChg chg="modSp add del">
        <pc:chgData name="Diego Mauricio Riaño Pachón" userId="3b77a96813978dae" providerId="LiveId" clId="{B9A14495-F2D6-4301-88A7-8B6F6371758A}" dt="2019-09-08T02:02:07.949" v="414" actId="2696"/>
        <pc:sldMkLst>
          <pc:docMk/>
          <pc:sldMk cId="1862462757" sldId="626"/>
        </pc:sldMkLst>
        <pc:spChg chg="mod">
          <ac:chgData name="Diego Mauricio Riaño Pachón" userId="3b77a96813978dae" providerId="LiveId" clId="{B9A14495-F2D6-4301-88A7-8B6F6371758A}" dt="2019-09-08T02:01:38.406" v="353"/>
          <ac:spMkLst>
            <pc:docMk/>
            <pc:sldMk cId="1862462757" sldId="626"/>
            <ac:spMk id="6" creationId="{00000000-0000-0000-0000-000000000000}"/>
          </ac:spMkLst>
        </pc:spChg>
      </pc:sldChg>
      <pc:sldChg chg="modSp add del">
        <pc:chgData name="Diego Mauricio Riaño Pachón" userId="3b77a96813978dae" providerId="LiveId" clId="{B9A14495-F2D6-4301-88A7-8B6F6371758A}" dt="2019-09-08T02:02:07.959" v="415" actId="2696"/>
        <pc:sldMkLst>
          <pc:docMk/>
          <pc:sldMk cId="1204084727" sldId="627"/>
        </pc:sldMkLst>
        <pc:spChg chg="mod">
          <ac:chgData name="Diego Mauricio Riaño Pachón" userId="3b77a96813978dae" providerId="LiveId" clId="{B9A14495-F2D6-4301-88A7-8B6F6371758A}" dt="2019-09-08T02:01:38.406" v="353"/>
          <ac:spMkLst>
            <pc:docMk/>
            <pc:sldMk cId="1204084727" sldId="627"/>
            <ac:spMk id="6" creationId="{00000000-0000-0000-0000-000000000000}"/>
          </ac:spMkLst>
        </pc:spChg>
      </pc:sldChg>
      <pc:sldChg chg="modSp add del">
        <pc:chgData name="Diego Mauricio Riaño Pachón" userId="3b77a96813978dae" providerId="LiveId" clId="{B9A14495-F2D6-4301-88A7-8B6F6371758A}" dt="2019-09-08T02:02:07.973" v="416" actId="2696"/>
        <pc:sldMkLst>
          <pc:docMk/>
          <pc:sldMk cId="2720402911" sldId="628"/>
        </pc:sldMkLst>
        <pc:spChg chg="mod">
          <ac:chgData name="Diego Mauricio Riaño Pachón" userId="3b77a96813978dae" providerId="LiveId" clId="{B9A14495-F2D6-4301-88A7-8B6F6371758A}" dt="2019-09-08T02:01:38.406" v="353"/>
          <ac:spMkLst>
            <pc:docMk/>
            <pc:sldMk cId="2720402911" sldId="628"/>
            <ac:spMk id="6" creationId="{00000000-0000-0000-0000-000000000000}"/>
          </ac:spMkLst>
        </pc:spChg>
      </pc:sldChg>
      <pc:sldChg chg="modSp add del">
        <pc:chgData name="Diego Mauricio Riaño Pachón" userId="3b77a96813978dae" providerId="LiveId" clId="{B9A14495-F2D6-4301-88A7-8B6F6371758A}" dt="2019-09-08T02:02:07.987" v="417" actId="2696"/>
        <pc:sldMkLst>
          <pc:docMk/>
          <pc:sldMk cId="2922500286" sldId="629"/>
        </pc:sldMkLst>
        <pc:spChg chg="mod">
          <ac:chgData name="Diego Mauricio Riaño Pachón" userId="3b77a96813978dae" providerId="LiveId" clId="{B9A14495-F2D6-4301-88A7-8B6F6371758A}" dt="2019-09-08T02:01:38.406" v="353"/>
          <ac:spMkLst>
            <pc:docMk/>
            <pc:sldMk cId="2922500286" sldId="629"/>
            <ac:spMk id="6" creationId="{00000000-0000-0000-0000-000000000000}"/>
          </ac:spMkLst>
        </pc:spChg>
      </pc:sldChg>
      <pc:sldChg chg="modSp add del">
        <pc:chgData name="Diego Mauricio Riaño Pachón" userId="3b77a96813978dae" providerId="LiveId" clId="{B9A14495-F2D6-4301-88A7-8B6F6371758A}" dt="2019-09-08T02:02:07.998" v="418" actId="2696"/>
        <pc:sldMkLst>
          <pc:docMk/>
          <pc:sldMk cId="401817792" sldId="630"/>
        </pc:sldMkLst>
        <pc:spChg chg="mod">
          <ac:chgData name="Diego Mauricio Riaño Pachón" userId="3b77a96813978dae" providerId="LiveId" clId="{B9A14495-F2D6-4301-88A7-8B6F6371758A}" dt="2019-09-08T02:01:38.406" v="353"/>
          <ac:spMkLst>
            <pc:docMk/>
            <pc:sldMk cId="401817792" sldId="630"/>
            <ac:spMk id="4" creationId="{00000000-0000-0000-0000-000000000000}"/>
          </ac:spMkLst>
        </pc:spChg>
      </pc:sldChg>
      <pc:sldChg chg="modSp add del">
        <pc:chgData name="Diego Mauricio Riaño Pachón" userId="3b77a96813978dae" providerId="LiveId" clId="{B9A14495-F2D6-4301-88A7-8B6F6371758A}" dt="2019-09-08T02:02:07.587" v="388" actId="2696"/>
        <pc:sldMkLst>
          <pc:docMk/>
          <pc:sldMk cId="1728988636" sldId="631"/>
        </pc:sldMkLst>
        <pc:spChg chg="mod">
          <ac:chgData name="Diego Mauricio Riaño Pachón" userId="3b77a96813978dae" providerId="LiveId" clId="{B9A14495-F2D6-4301-88A7-8B6F6371758A}" dt="2019-09-08T02:01:38.406" v="353"/>
          <ac:spMkLst>
            <pc:docMk/>
            <pc:sldMk cId="1728988636" sldId="631"/>
            <ac:spMk id="4" creationId="{00000000-0000-0000-0000-000000000000}"/>
          </ac:spMkLst>
        </pc:spChg>
      </pc:sldChg>
      <pc:sldChg chg="add">
        <pc:chgData name="Diego Mauricio Riaño Pachón" userId="3b77a96813978dae" providerId="LiveId" clId="{B9A14495-F2D6-4301-88A7-8B6F6371758A}" dt="2019-09-08T02:01:55.472" v="387"/>
        <pc:sldMkLst>
          <pc:docMk/>
          <pc:sldMk cId="3743614937" sldId="632"/>
        </pc:sldMkLst>
      </pc:sldChg>
      <pc:sldChg chg="add">
        <pc:chgData name="Diego Mauricio Riaño Pachón" userId="3b77a96813978dae" providerId="LiveId" clId="{B9A14495-F2D6-4301-88A7-8B6F6371758A}" dt="2019-09-08T02:01:55.472" v="387"/>
        <pc:sldMkLst>
          <pc:docMk/>
          <pc:sldMk cId="2070925295" sldId="633"/>
        </pc:sldMkLst>
      </pc:sldChg>
      <pc:sldChg chg="add">
        <pc:chgData name="Diego Mauricio Riaño Pachón" userId="3b77a96813978dae" providerId="LiveId" clId="{B9A14495-F2D6-4301-88A7-8B6F6371758A}" dt="2019-09-08T02:01:55.472" v="387"/>
        <pc:sldMkLst>
          <pc:docMk/>
          <pc:sldMk cId="471563427" sldId="634"/>
        </pc:sldMkLst>
      </pc:sldChg>
      <pc:sldChg chg="add">
        <pc:chgData name="Diego Mauricio Riaño Pachón" userId="3b77a96813978dae" providerId="LiveId" clId="{B9A14495-F2D6-4301-88A7-8B6F6371758A}" dt="2019-09-08T02:01:55.472" v="387"/>
        <pc:sldMkLst>
          <pc:docMk/>
          <pc:sldMk cId="2714071733" sldId="635"/>
        </pc:sldMkLst>
      </pc:sldChg>
      <pc:sldChg chg="add">
        <pc:chgData name="Diego Mauricio Riaño Pachón" userId="3b77a96813978dae" providerId="LiveId" clId="{B9A14495-F2D6-4301-88A7-8B6F6371758A}" dt="2019-09-08T02:01:55.472" v="387"/>
        <pc:sldMkLst>
          <pc:docMk/>
          <pc:sldMk cId="3881060614" sldId="636"/>
        </pc:sldMkLst>
      </pc:sldChg>
      <pc:sldChg chg="add">
        <pc:chgData name="Diego Mauricio Riaño Pachón" userId="3b77a96813978dae" providerId="LiveId" clId="{B9A14495-F2D6-4301-88A7-8B6F6371758A}" dt="2019-09-08T02:01:55.472" v="387"/>
        <pc:sldMkLst>
          <pc:docMk/>
          <pc:sldMk cId="2790217086" sldId="637"/>
        </pc:sldMkLst>
      </pc:sldChg>
      <pc:sldChg chg="add">
        <pc:chgData name="Diego Mauricio Riaño Pachón" userId="3b77a96813978dae" providerId="LiveId" clId="{B9A14495-F2D6-4301-88A7-8B6F6371758A}" dt="2019-09-08T02:01:55.472" v="387"/>
        <pc:sldMkLst>
          <pc:docMk/>
          <pc:sldMk cId="2160325786" sldId="638"/>
        </pc:sldMkLst>
      </pc:sldChg>
      <pc:sldChg chg="add">
        <pc:chgData name="Diego Mauricio Riaño Pachón" userId="3b77a96813978dae" providerId="LiveId" clId="{B9A14495-F2D6-4301-88A7-8B6F6371758A}" dt="2019-09-08T02:01:55.472" v="387"/>
        <pc:sldMkLst>
          <pc:docMk/>
          <pc:sldMk cId="1233052008" sldId="639"/>
        </pc:sldMkLst>
      </pc:sldChg>
      <pc:sldChg chg="add">
        <pc:chgData name="Diego Mauricio Riaño Pachón" userId="3b77a96813978dae" providerId="LiveId" clId="{B9A14495-F2D6-4301-88A7-8B6F6371758A}" dt="2019-09-08T02:01:55.472" v="387"/>
        <pc:sldMkLst>
          <pc:docMk/>
          <pc:sldMk cId="2932994214" sldId="640"/>
        </pc:sldMkLst>
      </pc:sldChg>
      <pc:sldChg chg="add">
        <pc:chgData name="Diego Mauricio Riaño Pachón" userId="3b77a96813978dae" providerId="LiveId" clId="{B9A14495-F2D6-4301-88A7-8B6F6371758A}" dt="2019-09-08T02:01:55.472" v="387"/>
        <pc:sldMkLst>
          <pc:docMk/>
          <pc:sldMk cId="480166823" sldId="641"/>
        </pc:sldMkLst>
      </pc:sldChg>
      <pc:sldChg chg="add">
        <pc:chgData name="Diego Mauricio Riaño Pachón" userId="3b77a96813978dae" providerId="LiveId" clId="{B9A14495-F2D6-4301-88A7-8B6F6371758A}" dt="2019-09-08T02:01:55.472" v="387"/>
        <pc:sldMkLst>
          <pc:docMk/>
          <pc:sldMk cId="4179058275" sldId="642"/>
        </pc:sldMkLst>
      </pc:sldChg>
      <pc:sldChg chg="add">
        <pc:chgData name="Diego Mauricio Riaño Pachón" userId="3b77a96813978dae" providerId="LiveId" clId="{B9A14495-F2D6-4301-88A7-8B6F6371758A}" dt="2019-09-08T02:01:55.472" v="387"/>
        <pc:sldMkLst>
          <pc:docMk/>
          <pc:sldMk cId="419657873" sldId="643"/>
        </pc:sldMkLst>
      </pc:sldChg>
      <pc:sldChg chg="add">
        <pc:chgData name="Diego Mauricio Riaño Pachón" userId="3b77a96813978dae" providerId="LiveId" clId="{B9A14495-F2D6-4301-88A7-8B6F6371758A}" dt="2019-09-08T02:01:55.472" v="387"/>
        <pc:sldMkLst>
          <pc:docMk/>
          <pc:sldMk cId="1901875842" sldId="644"/>
        </pc:sldMkLst>
      </pc:sldChg>
      <pc:sldChg chg="add">
        <pc:chgData name="Diego Mauricio Riaño Pachón" userId="3b77a96813978dae" providerId="LiveId" clId="{B9A14495-F2D6-4301-88A7-8B6F6371758A}" dt="2019-09-08T02:01:55.472" v="387"/>
        <pc:sldMkLst>
          <pc:docMk/>
          <pc:sldMk cId="4164136280" sldId="645"/>
        </pc:sldMkLst>
      </pc:sldChg>
      <pc:sldChg chg="add">
        <pc:chgData name="Diego Mauricio Riaño Pachón" userId="3b77a96813978dae" providerId="LiveId" clId="{B9A14495-F2D6-4301-88A7-8B6F6371758A}" dt="2019-09-08T02:01:55.472" v="387"/>
        <pc:sldMkLst>
          <pc:docMk/>
          <pc:sldMk cId="3694493682" sldId="646"/>
        </pc:sldMkLst>
      </pc:sldChg>
      <pc:sldChg chg="add">
        <pc:chgData name="Diego Mauricio Riaño Pachón" userId="3b77a96813978dae" providerId="LiveId" clId="{B9A14495-F2D6-4301-88A7-8B6F6371758A}" dt="2019-09-08T02:01:55.472" v="387"/>
        <pc:sldMkLst>
          <pc:docMk/>
          <pc:sldMk cId="798611369" sldId="647"/>
        </pc:sldMkLst>
      </pc:sldChg>
      <pc:sldChg chg="add">
        <pc:chgData name="Diego Mauricio Riaño Pachón" userId="3b77a96813978dae" providerId="LiveId" clId="{B9A14495-F2D6-4301-88A7-8B6F6371758A}" dt="2019-09-08T02:01:55.472" v="387"/>
        <pc:sldMkLst>
          <pc:docMk/>
          <pc:sldMk cId="1856606108" sldId="648"/>
        </pc:sldMkLst>
      </pc:sldChg>
      <pc:sldChg chg="add">
        <pc:chgData name="Diego Mauricio Riaño Pachón" userId="3b77a96813978dae" providerId="LiveId" clId="{B9A14495-F2D6-4301-88A7-8B6F6371758A}" dt="2019-09-08T02:01:55.472" v="387"/>
        <pc:sldMkLst>
          <pc:docMk/>
          <pc:sldMk cId="2107618931" sldId="649"/>
        </pc:sldMkLst>
      </pc:sldChg>
      <pc:sldChg chg="add">
        <pc:chgData name="Diego Mauricio Riaño Pachón" userId="3b77a96813978dae" providerId="LiveId" clId="{B9A14495-F2D6-4301-88A7-8B6F6371758A}" dt="2019-09-08T02:01:55.472" v="387"/>
        <pc:sldMkLst>
          <pc:docMk/>
          <pc:sldMk cId="4082469755" sldId="650"/>
        </pc:sldMkLst>
      </pc:sldChg>
      <pc:sldChg chg="add">
        <pc:chgData name="Diego Mauricio Riaño Pachón" userId="3b77a96813978dae" providerId="LiveId" clId="{B9A14495-F2D6-4301-88A7-8B6F6371758A}" dt="2019-09-08T02:01:55.472" v="387"/>
        <pc:sldMkLst>
          <pc:docMk/>
          <pc:sldMk cId="3025852578" sldId="651"/>
        </pc:sldMkLst>
      </pc:sldChg>
      <pc:sldChg chg="add">
        <pc:chgData name="Diego Mauricio Riaño Pachón" userId="3b77a96813978dae" providerId="LiveId" clId="{B9A14495-F2D6-4301-88A7-8B6F6371758A}" dt="2019-09-08T02:01:55.472" v="387"/>
        <pc:sldMkLst>
          <pc:docMk/>
          <pc:sldMk cId="2402166569" sldId="652"/>
        </pc:sldMkLst>
      </pc:sldChg>
      <pc:sldChg chg="add">
        <pc:chgData name="Diego Mauricio Riaño Pachón" userId="3b77a96813978dae" providerId="LiveId" clId="{B9A14495-F2D6-4301-88A7-8B6F6371758A}" dt="2019-09-08T02:01:55.472" v="387"/>
        <pc:sldMkLst>
          <pc:docMk/>
          <pc:sldMk cId="1789987127" sldId="653"/>
        </pc:sldMkLst>
      </pc:sldChg>
      <pc:sldChg chg="add">
        <pc:chgData name="Diego Mauricio Riaño Pachón" userId="3b77a96813978dae" providerId="LiveId" clId="{B9A14495-F2D6-4301-88A7-8B6F6371758A}" dt="2019-09-08T02:01:55.472" v="387"/>
        <pc:sldMkLst>
          <pc:docMk/>
          <pc:sldMk cId="505692160" sldId="654"/>
        </pc:sldMkLst>
      </pc:sldChg>
      <pc:sldChg chg="add">
        <pc:chgData name="Diego Mauricio Riaño Pachón" userId="3b77a96813978dae" providerId="LiveId" clId="{B9A14495-F2D6-4301-88A7-8B6F6371758A}" dt="2019-09-08T02:01:55.472" v="387"/>
        <pc:sldMkLst>
          <pc:docMk/>
          <pc:sldMk cId="2258618015" sldId="655"/>
        </pc:sldMkLst>
      </pc:sldChg>
      <pc:sldChg chg="add">
        <pc:chgData name="Diego Mauricio Riaño Pachón" userId="3b77a96813978dae" providerId="LiveId" clId="{B9A14495-F2D6-4301-88A7-8B6F6371758A}" dt="2019-09-08T02:01:55.472" v="387"/>
        <pc:sldMkLst>
          <pc:docMk/>
          <pc:sldMk cId="2140588273" sldId="656"/>
        </pc:sldMkLst>
      </pc:sldChg>
      <pc:sldChg chg="add">
        <pc:chgData name="Diego Mauricio Riaño Pachón" userId="3b77a96813978dae" providerId="LiveId" clId="{B9A14495-F2D6-4301-88A7-8B6F6371758A}" dt="2019-09-08T02:01:55.472" v="387"/>
        <pc:sldMkLst>
          <pc:docMk/>
          <pc:sldMk cId="1774618146" sldId="657"/>
        </pc:sldMkLst>
      </pc:sldChg>
      <pc:sldChg chg="add">
        <pc:chgData name="Diego Mauricio Riaño Pachón" userId="3b77a96813978dae" providerId="LiveId" clId="{B9A14495-F2D6-4301-88A7-8B6F6371758A}" dt="2019-09-08T02:01:55.472" v="387"/>
        <pc:sldMkLst>
          <pc:docMk/>
          <pc:sldMk cId="1950190706" sldId="658"/>
        </pc:sldMkLst>
      </pc:sldChg>
      <pc:sldChg chg="add">
        <pc:chgData name="Diego Mauricio Riaño Pachón" userId="3b77a96813978dae" providerId="LiveId" clId="{B9A14495-F2D6-4301-88A7-8B6F6371758A}" dt="2019-09-08T02:01:55.472" v="387"/>
        <pc:sldMkLst>
          <pc:docMk/>
          <pc:sldMk cId="3038843883" sldId="659"/>
        </pc:sldMkLst>
      </pc:sldChg>
      <pc:sldChg chg="add">
        <pc:chgData name="Diego Mauricio Riaño Pachón" userId="3b77a96813978dae" providerId="LiveId" clId="{B9A14495-F2D6-4301-88A7-8B6F6371758A}" dt="2019-09-08T02:01:55.472" v="387"/>
        <pc:sldMkLst>
          <pc:docMk/>
          <pc:sldMk cId="1074564914" sldId="660"/>
        </pc:sldMkLst>
      </pc:sldChg>
      <pc:sldChg chg="add">
        <pc:chgData name="Diego Mauricio Riaño Pachón" userId="3b77a96813978dae" providerId="LiveId" clId="{B9A14495-F2D6-4301-88A7-8B6F6371758A}" dt="2019-09-08T02:01:55.472" v="387"/>
        <pc:sldMkLst>
          <pc:docMk/>
          <pc:sldMk cId="1681265383" sldId="661"/>
        </pc:sldMkLst>
      </pc:sldChg>
      <pc:sldChg chg="add">
        <pc:chgData name="Diego Mauricio Riaño Pachón" userId="3b77a96813978dae" providerId="LiveId" clId="{B9A14495-F2D6-4301-88A7-8B6F6371758A}" dt="2019-09-08T02:01:55.472" v="387"/>
        <pc:sldMkLst>
          <pc:docMk/>
          <pc:sldMk cId="3835556952" sldId="662"/>
        </pc:sldMkLst>
      </pc:sldChg>
      <pc:sldChg chg="add">
        <pc:chgData name="Diego Mauricio Riaño Pachón" userId="3b77a96813978dae" providerId="LiveId" clId="{B9A14495-F2D6-4301-88A7-8B6F6371758A}" dt="2019-09-08T02:01:55.472" v="387"/>
        <pc:sldMkLst>
          <pc:docMk/>
          <pc:sldMk cId="3854401453" sldId="663"/>
        </pc:sldMkLst>
      </pc:sldChg>
      <pc:sldChg chg="add">
        <pc:chgData name="Diego Mauricio Riaño Pachón" userId="3b77a96813978dae" providerId="LiveId" clId="{B9A14495-F2D6-4301-88A7-8B6F6371758A}" dt="2019-09-08T02:01:55.472" v="387"/>
        <pc:sldMkLst>
          <pc:docMk/>
          <pc:sldMk cId="668229526" sldId="664"/>
        </pc:sldMkLst>
      </pc:sldChg>
      <pc:sldChg chg="add">
        <pc:chgData name="Diego Mauricio Riaño Pachón" userId="3b77a96813978dae" providerId="LiveId" clId="{B9A14495-F2D6-4301-88A7-8B6F6371758A}" dt="2019-09-08T02:01:55.472" v="387"/>
        <pc:sldMkLst>
          <pc:docMk/>
          <pc:sldMk cId="1298502254" sldId="665"/>
        </pc:sldMkLst>
      </pc:sldChg>
      <pc:sldChg chg="add">
        <pc:chgData name="Diego Mauricio Riaño Pachón" userId="3b77a96813978dae" providerId="LiveId" clId="{B9A14495-F2D6-4301-88A7-8B6F6371758A}" dt="2019-09-08T02:01:55.472" v="387"/>
        <pc:sldMkLst>
          <pc:docMk/>
          <pc:sldMk cId="1413133679" sldId="666"/>
        </pc:sldMkLst>
      </pc:sldChg>
      <pc:sldChg chg="add">
        <pc:chgData name="Diego Mauricio Riaño Pachón" userId="3b77a96813978dae" providerId="LiveId" clId="{B9A14495-F2D6-4301-88A7-8B6F6371758A}" dt="2019-09-08T02:01:55.472" v="387"/>
        <pc:sldMkLst>
          <pc:docMk/>
          <pc:sldMk cId="1426542569" sldId="667"/>
        </pc:sldMkLst>
      </pc:sldChg>
      <pc:sldChg chg="add">
        <pc:chgData name="Diego Mauricio Riaño Pachón" userId="3b77a96813978dae" providerId="LiveId" clId="{B9A14495-F2D6-4301-88A7-8B6F6371758A}" dt="2019-09-08T02:01:55.472" v="387"/>
        <pc:sldMkLst>
          <pc:docMk/>
          <pc:sldMk cId="3468663047" sldId="668"/>
        </pc:sldMkLst>
      </pc:sldChg>
      <pc:sldChg chg="add">
        <pc:chgData name="Diego Mauricio Riaño Pachón" userId="3b77a96813978dae" providerId="LiveId" clId="{B9A14495-F2D6-4301-88A7-8B6F6371758A}" dt="2019-09-08T02:01:55.472" v="387"/>
        <pc:sldMkLst>
          <pc:docMk/>
          <pc:sldMk cId="4091239365" sldId="669"/>
        </pc:sldMkLst>
      </pc:sldChg>
      <pc:sldChg chg="add">
        <pc:chgData name="Diego Mauricio Riaño Pachón" userId="3b77a96813978dae" providerId="LiveId" clId="{B9A14495-F2D6-4301-88A7-8B6F6371758A}" dt="2019-09-08T02:01:55.472" v="387"/>
        <pc:sldMkLst>
          <pc:docMk/>
          <pc:sldMk cId="1071620863" sldId="670"/>
        </pc:sldMkLst>
      </pc:sldChg>
      <pc:sldChg chg="add">
        <pc:chgData name="Diego Mauricio Riaño Pachón" userId="3b77a96813978dae" providerId="LiveId" clId="{B9A14495-F2D6-4301-88A7-8B6F6371758A}" dt="2019-09-08T02:01:55.472" v="387"/>
        <pc:sldMkLst>
          <pc:docMk/>
          <pc:sldMk cId="60215424" sldId="671"/>
        </pc:sldMkLst>
      </pc:sldChg>
      <pc:sldChg chg="add">
        <pc:chgData name="Diego Mauricio Riaño Pachón" userId="3b77a96813978dae" providerId="LiveId" clId="{B9A14495-F2D6-4301-88A7-8B6F6371758A}" dt="2019-09-08T02:01:55.472" v="387"/>
        <pc:sldMkLst>
          <pc:docMk/>
          <pc:sldMk cId="1250719816" sldId="672"/>
        </pc:sldMkLst>
      </pc:sldChg>
      <pc:sldChg chg="add">
        <pc:chgData name="Diego Mauricio Riaño Pachón" userId="3b77a96813978dae" providerId="LiveId" clId="{B9A14495-F2D6-4301-88A7-8B6F6371758A}" dt="2019-09-08T02:01:55.472" v="387"/>
        <pc:sldMkLst>
          <pc:docMk/>
          <pc:sldMk cId="2958247846" sldId="673"/>
        </pc:sldMkLst>
      </pc:sldChg>
      <pc:sldChg chg="add">
        <pc:chgData name="Diego Mauricio Riaño Pachón" userId="3b77a96813978dae" providerId="LiveId" clId="{B9A14495-F2D6-4301-88A7-8B6F6371758A}" dt="2019-09-08T02:01:55.472" v="387"/>
        <pc:sldMkLst>
          <pc:docMk/>
          <pc:sldMk cId="3870093844" sldId="674"/>
        </pc:sldMkLst>
      </pc:sldChg>
      <pc:sldChg chg="add">
        <pc:chgData name="Diego Mauricio Riaño Pachón" userId="3b77a96813978dae" providerId="LiveId" clId="{B9A14495-F2D6-4301-88A7-8B6F6371758A}" dt="2019-09-08T02:01:55.472" v="387"/>
        <pc:sldMkLst>
          <pc:docMk/>
          <pc:sldMk cId="2351170231" sldId="675"/>
        </pc:sldMkLst>
      </pc:sldChg>
      <pc:sldChg chg="add">
        <pc:chgData name="Diego Mauricio Riaño Pachón" userId="3b77a96813978dae" providerId="LiveId" clId="{B9A14495-F2D6-4301-88A7-8B6F6371758A}" dt="2019-09-08T02:01:55.472" v="387"/>
        <pc:sldMkLst>
          <pc:docMk/>
          <pc:sldMk cId="314111234" sldId="676"/>
        </pc:sldMkLst>
      </pc:sldChg>
      <pc:sldChg chg="add">
        <pc:chgData name="Diego Mauricio Riaño Pachón" userId="3b77a96813978dae" providerId="LiveId" clId="{B9A14495-F2D6-4301-88A7-8B6F6371758A}" dt="2019-09-08T02:01:55.472" v="387"/>
        <pc:sldMkLst>
          <pc:docMk/>
          <pc:sldMk cId="2688374017" sldId="677"/>
        </pc:sldMkLst>
      </pc:sldChg>
      <pc:sldChg chg="add">
        <pc:chgData name="Diego Mauricio Riaño Pachón" userId="3b77a96813978dae" providerId="LiveId" clId="{B9A14495-F2D6-4301-88A7-8B6F6371758A}" dt="2019-09-08T02:01:55.472" v="387"/>
        <pc:sldMkLst>
          <pc:docMk/>
          <pc:sldMk cId="80290658" sldId="678"/>
        </pc:sldMkLst>
      </pc:sldChg>
      <pc:sldChg chg="add">
        <pc:chgData name="Diego Mauricio Riaño Pachón" userId="3b77a96813978dae" providerId="LiveId" clId="{B9A14495-F2D6-4301-88A7-8B6F6371758A}" dt="2019-09-08T02:01:55.472" v="387"/>
        <pc:sldMkLst>
          <pc:docMk/>
          <pc:sldMk cId="102311014" sldId="679"/>
        </pc:sldMkLst>
      </pc:sldChg>
      <pc:sldChg chg="add">
        <pc:chgData name="Diego Mauricio Riaño Pachón" userId="3b77a96813978dae" providerId="LiveId" clId="{B9A14495-F2D6-4301-88A7-8B6F6371758A}" dt="2019-09-08T02:01:55.472" v="387"/>
        <pc:sldMkLst>
          <pc:docMk/>
          <pc:sldMk cId="3572734349" sldId="680"/>
        </pc:sldMkLst>
      </pc:sldChg>
      <pc:sldChg chg="add">
        <pc:chgData name="Diego Mauricio Riaño Pachón" userId="3b77a96813978dae" providerId="LiveId" clId="{B9A14495-F2D6-4301-88A7-8B6F6371758A}" dt="2019-09-08T02:01:55.472" v="387"/>
        <pc:sldMkLst>
          <pc:docMk/>
          <pc:sldMk cId="3134536078" sldId="681"/>
        </pc:sldMkLst>
      </pc:sldChg>
      <pc:sldChg chg="add">
        <pc:chgData name="Diego Mauricio Riaño Pachón" userId="3b77a96813978dae" providerId="LiveId" clId="{B9A14495-F2D6-4301-88A7-8B6F6371758A}" dt="2019-09-08T02:01:55.472" v="387"/>
        <pc:sldMkLst>
          <pc:docMk/>
          <pc:sldMk cId="1171333505" sldId="682"/>
        </pc:sldMkLst>
      </pc:sldChg>
      <pc:sldChg chg="add">
        <pc:chgData name="Diego Mauricio Riaño Pachón" userId="3b77a96813978dae" providerId="LiveId" clId="{B9A14495-F2D6-4301-88A7-8B6F6371758A}" dt="2019-09-08T02:01:55.472" v="387"/>
        <pc:sldMkLst>
          <pc:docMk/>
          <pc:sldMk cId="3316480140" sldId="683"/>
        </pc:sldMkLst>
      </pc:sldChg>
      <pc:sldChg chg="add">
        <pc:chgData name="Diego Mauricio Riaño Pachón" userId="3b77a96813978dae" providerId="LiveId" clId="{B9A14495-F2D6-4301-88A7-8B6F6371758A}" dt="2019-09-08T02:01:55.472" v="387"/>
        <pc:sldMkLst>
          <pc:docMk/>
          <pc:sldMk cId="297483828" sldId="684"/>
        </pc:sldMkLst>
      </pc:sldChg>
      <pc:sldChg chg="add">
        <pc:chgData name="Diego Mauricio Riaño Pachón" userId="3b77a96813978dae" providerId="LiveId" clId="{B9A14495-F2D6-4301-88A7-8B6F6371758A}" dt="2019-09-08T02:01:55.472" v="387"/>
        <pc:sldMkLst>
          <pc:docMk/>
          <pc:sldMk cId="3102785696" sldId="685"/>
        </pc:sldMkLst>
      </pc:sldChg>
      <pc:sldChg chg="add">
        <pc:chgData name="Diego Mauricio Riaño Pachón" userId="3b77a96813978dae" providerId="LiveId" clId="{B9A14495-F2D6-4301-88A7-8B6F6371758A}" dt="2019-09-08T02:01:55.472" v="387"/>
        <pc:sldMkLst>
          <pc:docMk/>
          <pc:sldMk cId="3554400221" sldId="686"/>
        </pc:sldMkLst>
      </pc:sldChg>
      <pc:sldChg chg="add">
        <pc:chgData name="Diego Mauricio Riaño Pachón" userId="3b77a96813978dae" providerId="LiveId" clId="{B9A14495-F2D6-4301-88A7-8B6F6371758A}" dt="2019-09-08T02:01:55.472" v="387"/>
        <pc:sldMkLst>
          <pc:docMk/>
          <pc:sldMk cId="219843413" sldId="687"/>
        </pc:sldMkLst>
      </pc:sldChg>
      <pc:sldChg chg="add">
        <pc:chgData name="Diego Mauricio Riaño Pachón" userId="3b77a96813978dae" providerId="LiveId" clId="{B9A14495-F2D6-4301-88A7-8B6F6371758A}" dt="2019-09-08T02:01:55.472" v="387"/>
        <pc:sldMkLst>
          <pc:docMk/>
          <pc:sldMk cId="1706246114" sldId="688"/>
        </pc:sldMkLst>
      </pc:sldChg>
      <pc:sldChg chg="add">
        <pc:chgData name="Diego Mauricio Riaño Pachón" userId="3b77a96813978dae" providerId="LiveId" clId="{B9A14495-F2D6-4301-88A7-8B6F6371758A}" dt="2019-09-08T02:01:55.472" v="387"/>
        <pc:sldMkLst>
          <pc:docMk/>
          <pc:sldMk cId="1260375677" sldId="689"/>
        </pc:sldMkLst>
      </pc:sldChg>
      <pc:sldChg chg="add">
        <pc:chgData name="Diego Mauricio Riaño Pachón" userId="3b77a96813978dae" providerId="LiveId" clId="{B9A14495-F2D6-4301-88A7-8B6F6371758A}" dt="2019-09-08T02:01:55.472" v="387"/>
        <pc:sldMkLst>
          <pc:docMk/>
          <pc:sldMk cId="1256995790" sldId="690"/>
        </pc:sldMkLst>
      </pc:sldChg>
      <pc:sldChg chg="add">
        <pc:chgData name="Diego Mauricio Riaño Pachón" userId="3b77a96813978dae" providerId="LiveId" clId="{B9A14495-F2D6-4301-88A7-8B6F6371758A}" dt="2019-09-08T02:01:55.472" v="387"/>
        <pc:sldMkLst>
          <pc:docMk/>
          <pc:sldMk cId="3263151708" sldId="691"/>
        </pc:sldMkLst>
      </pc:sldChg>
      <pc:sldChg chg="add">
        <pc:chgData name="Diego Mauricio Riaño Pachón" userId="3b77a96813978dae" providerId="LiveId" clId="{B9A14495-F2D6-4301-88A7-8B6F6371758A}" dt="2019-09-08T02:01:55.472" v="387"/>
        <pc:sldMkLst>
          <pc:docMk/>
          <pc:sldMk cId="44826823" sldId="692"/>
        </pc:sldMkLst>
      </pc:sldChg>
      <pc:sldChg chg="add modTransition">
        <pc:chgData name="Diego Mauricio Riaño Pachón" userId="3b77a96813978dae" providerId="LiveId" clId="{B9A14495-F2D6-4301-88A7-8B6F6371758A}" dt="2019-09-08T03:04:14.006" v="902"/>
        <pc:sldMkLst>
          <pc:docMk/>
          <pc:sldMk cId="809638213" sldId="693"/>
        </pc:sldMkLst>
      </pc:sldChg>
      <pc:sldChg chg="add del">
        <pc:chgData name="Diego Mauricio Riaño Pachón" userId="3b77a96813978dae" providerId="LiveId" clId="{B9A14495-F2D6-4301-88A7-8B6F6371758A}" dt="2019-09-08T02:16:38.596" v="453" actId="2696"/>
        <pc:sldMkLst>
          <pc:docMk/>
          <pc:sldMk cId="2140435692" sldId="693"/>
        </pc:sldMkLst>
      </pc:sldChg>
      <pc:sldChg chg="add del">
        <pc:chgData name="Diego Mauricio Riaño Pachón" userId="3b77a96813978dae" providerId="LiveId" clId="{B9A14495-F2D6-4301-88A7-8B6F6371758A}" dt="2019-09-08T02:16:38.612" v="454" actId="2696"/>
        <pc:sldMkLst>
          <pc:docMk/>
          <pc:sldMk cId="2480162458" sldId="694"/>
        </pc:sldMkLst>
      </pc:sldChg>
      <pc:sldChg chg="add del">
        <pc:chgData name="Diego Mauricio Riaño Pachón" userId="3b77a96813978dae" providerId="LiveId" clId="{B9A14495-F2D6-4301-88A7-8B6F6371758A}" dt="2019-09-08T02:45:35.952" v="571" actId="2696"/>
        <pc:sldMkLst>
          <pc:docMk/>
          <pc:sldMk cId="2505214846" sldId="694"/>
        </pc:sldMkLst>
      </pc:sldChg>
      <pc:sldChg chg="add">
        <pc:chgData name="Diego Mauricio Riaño Pachón" userId="3b77a96813978dae" providerId="LiveId" clId="{B9A14495-F2D6-4301-88A7-8B6F6371758A}" dt="2019-09-08T02:18:38.920" v="518"/>
        <pc:sldMkLst>
          <pc:docMk/>
          <pc:sldMk cId="3673691972" sldId="695"/>
        </pc:sldMkLst>
      </pc:sldChg>
      <pc:sldChg chg="add">
        <pc:chgData name="Diego Mauricio Riaño Pachón" userId="3b77a96813978dae" providerId="LiveId" clId="{B9A14495-F2D6-4301-88A7-8B6F6371758A}" dt="2019-09-08T02:18:38.920" v="518"/>
        <pc:sldMkLst>
          <pc:docMk/>
          <pc:sldMk cId="3168721619" sldId="696"/>
        </pc:sldMkLst>
      </pc:sldChg>
      <pc:sldChg chg="add">
        <pc:chgData name="Diego Mauricio Riaño Pachón" userId="3b77a96813978dae" providerId="LiveId" clId="{B9A14495-F2D6-4301-88A7-8B6F6371758A}" dt="2019-09-08T02:18:38.920" v="518"/>
        <pc:sldMkLst>
          <pc:docMk/>
          <pc:sldMk cId="59560044" sldId="697"/>
        </pc:sldMkLst>
      </pc:sldChg>
      <pc:sldChg chg="add del">
        <pc:chgData name="Diego Mauricio Riaño Pachón" userId="3b77a96813978dae" providerId="LiveId" clId="{B9A14495-F2D6-4301-88A7-8B6F6371758A}" dt="2019-09-08T02:46:53.923" v="592" actId="2696"/>
        <pc:sldMkLst>
          <pc:docMk/>
          <pc:sldMk cId="3254150204" sldId="698"/>
        </pc:sldMkLst>
      </pc:sldChg>
      <pc:sldChg chg="add del">
        <pc:chgData name="Diego Mauricio Riaño Pachón" userId="3b77a96813978dae" providerId="LiveId" clId="{B9A14495-F2D6-4301-88A7-8B6F6371758A}" dt="2019-09-08T02:46:54.999" v="593" actId="2696"/>
        <pc:sldMkLst>
          <pc:docMk/>
          <pc:sldMk cId="4037044415" sldId="699"/>
        </pc:sldMkLst>
      </pc:sldChg>
      <pc:sldChg chg="add del">
        <pc:chgData name="Diego Mauricio Riaño Pachón" userId="3b77a96813978dae" providerId="LiveId" clId="{B9A14495-F2D6-4301-88A7-8B6F6371758A}" dt="2019-09-08T02:46:56.058" v="594" actId="2696"/>
        <pc:sldMkLst>
          <pc:docMk/>
          <pc:sldMk cId="3723346034" sldId="700"/>
        </pc:sldMkLst>
      </pc:sldChg>
      <pc:sldChg chg="add del">
        <pc:chgData name="Diego Mauricio Riaño Pachón" userId="3b77a96813978dae" providerId="LiveId" clId="{B9A14495-F2D6-4301-88A7-8B6F6371758A}" dt="2019-09-08T02:48:59.013" v="669" actId="2696"/>
        <pc:sldMkLst>
          <pc:docMk/>
          <pc:sldMk cId="3484450592" sldId="701"/>
        </pc:sldMkLst>
      </pc:sldChg>
      <pc:sldChg chg="addSp delSp modSp add setBg">
        <pc:chgData name="Diego Mauricio Riaño Pachón" userId="3b77a96813978dae" providerId="LiveId" clId="{B9A14495-F2D6-4301-88A7-8B6F6371758A}" dt="2019-09-08T02:48:33.549" v="664"/>
        <pc:sldMkLst>
          <pc:docMk/>
          <pc:sldMk cId="255749175" sldId="702"/>
        </pc:sldMkLst>
        <pc:picChg chg="del">
          <ac:chgData name="Diego Mauricio Riaño Pachón" userId="3b77a96813978dae" providerId="LiveId" clId="{B9A14495-F2D6-4301-88A7-8B6F6371758A}" dt="2019-09-08T02:47:33.639" v="597" actId="478"/>
          <ac:picMkLst>
            <pc:docMk/>
            <pc:sldMk cId="255749175" sldId="702"/>
            <ac:picMk id="3" creationId="{00000000-0000-0000-0000-000000000000}"/>
          </ac:picMkLst>
        </pc:picChg>
        <pc:picChg chg="add mod">
          <ac:chgData name="Diego Mauricio Riaño Pachón" userId="3b77a96813978dae" providerId="LiveId" clId="{B9A14495-F2D6-4301-88A7-8B6F6371758A}" dt="2019-09-08T02:48:16.875" v="663" actId="167"/>
          <ac:picMkLst>
            <pc:docMk/>
            <pc:sldMk cId="255749175" sldId="702"/>
            <ac:picMk id="6" creationId="{FF7DCAF4-EE87-4C85-8DA6-F9AF41AC7C0B}"/>
          </ac:picMkLst>
        </pc:picChg>
      </pc:sldChg>
      <pc:sldChg chg="add del">
        <pc:chgData name="Diego Mauricio Riaño Pachón" userId="3b77a96813978dae" providerId="LiveId" clId="{B9A14495-F2D6-4301-88A7-8B6F6371758A}" dt="2019-09-08T02:48:57.512" v="668" actId="2696"/>
        <pc:sldMkLst>
          <pc:docMk/>
          <pc:sldMk cId="3272902445" sldId="703"/>
        </pc:sldMkLst>
      </pc:sldChg>
      <pc:sldChg chg="add">
        <pc:chgData name="Diego Mauricio Riaño Pachón" userId="3b77a96813978dae" providerId="LiveId" clId="{B9A14495-F2D6-4301-88A7-8B6F6371758A}" dt="2019-09-08T02:18:38.920" v="518"/>
        <pc:sldMkLst>
          <pc:docMk/>
          <pc:sldMk cId="460855298" sldId="704"/>
        </pc:sldMkLst>
      </pc:sldChg>
      <pc:sldChg chg="add">
        <pc:chgData name="Diego Mauricio Riaño Pachón" userId="3b77a96813978dae" providerId="LiveId" clId="{B9A14495-F2D6-4301-88A7-8B6F6371758A}" dt="2019-09-08T02:18:38.920" v="518"/>
        <pc:sldMkLst>
          <pc:docMk/>
          <pc:sldMk cId="3847637356" sldId="705"/>
        </pc:sldMkLst>
      </pc:sldChg>
      <pc:sldChg chg="modSp add del">
        <pc:chgData name="Diego Mauricio Riaño Pachón" userId="3b77a96813978dae" providerId="LiveId" clId="{B9A14495-F2D6-4301-88A7-8B6F6371758A}" dt="2019-09-08T02:19:57.455" v="560" actId="2696"/>
        <pc:sldMkLst>
          <pc:docMk/>
          <pc:sldMk cId="582627307" sldId="706"/>
        </pc:sldMkLst>
        <pc:spChg chg="mod">
          <ac:chgData name="Diego Mauricio Riaño Pachón" userId="3b77a96813978dae" providerId="LiveId" clId="{B9A14495-F2D6-4301-88A7-8B6F6371758A}" dt="2019-09-08T02:19:12.090" v="556" actId="1038"/>
          <ac:spMkLst>
            <pc:docMk/>
            <pc:sldMk cId="582627307" sldId="706"/>
            <ac:spMk id="3" creationId="{6BDD4FFE-B317-4B51-9864-BE359B08581C}"/>
          </ac:spMkLst>
        </pc:spChg>
      </pc:sldChg>
      <pc:sldChg chg="modSp add">
        <pc:chgData name="Diego Mauricio Riaño Pachón" userId="3b77a96813978dae" providerId="LiveId" clId="{B9A14495-F2D6-4301-88A7-8B6F6371758A}" dt="2019-09-08T02:49:49.857" v="707" actId="1076"/>
        <pc:sldMkLst>
          <pc:docMk/>
          <pc:sldMk cId="870863792" sldId="706"/>
        </pc:sldMkLst>
        <pc:spChg chg="mod">
          <ac:chgData name="Diego Mauricio Riaño Pachón" userId="3b77a96813978dae" providerId="LiveId" clId="{B9A14495-F2D6-4301-88A7-8B6F6371758A}" dt="2019-09-08T02:49:49.857" v="707" actId="1076"/>
          <ac:spMkLst>
            <pc:docMk/>
            <pc:sldMk cId="870863792" sldId="706"/>
            <ac:spMk id="3" creationId="{2B01F94D-2439-4429-9FDA-DFBA60F57BA2}"/>
          </ac:spMkLst>
        </pc:spChg>
      </pc:sldChg>
      <pc:sldChg chg="modSp add">
        <pc:chgData name="Diego Mauricio Riaño Pachón" userId="3b77a96813978dae" providerId="LiveId" clId="{B9A14495-F2D6-4301-88A7-8B6F6371758A}" dt="2019-09-08T02:53:18.276" v="747" actId="1076"/>
        <pc:sldMkLst>
          <pc:docMk/>
          <pc:sldMk cId="1077238610" sldId="707"/>
        </pc:sldMkLst>
        <pc:spChg chg="mod">
          <ac:chgData name="Diego Mauricio Riaño Pachón" userId="3b77a96813978dae" providerId="LiveId" clId="{B9A14495-F2D6-4301-88A7-8B6F6371758A}" dt="2019-09-08T02:53:18.276" v="747" actId="1076"/>
          <ac:spMkLst>
            <pc:docMk/>
            <pc:sldMk cId="1077238610" sldId="707"/>
            <ac:spMk id="3" creationId="{27CE59E8-3DCE-4516-B3E0-A77E17492FD0}"/>
          </ac:spMkLst>
        </pc:spChg>
      </pc:sldChg>
      <pc:sldChg chg="addSp add ord modAnim">
        <pc:chgData name="Diego Mauricio Riaño Pachón" userId="3b77a96813978dae" providerId="LiveId" clId="{B9A14495-F2D6-4301-88A7-8B6F6371758A}" dt="2019-09-10T11:05:57.530" v="3118"/>
        <pc:sldMkLst>
          <pc:docMk/>
          <pc:sldMk cId="837089546" sldId="708"/>
        </pc:sldMkLst>
        <pc:picChg chg="add">
          <ac:chgData name="Diego Mauricio Riaño Pachón" userId="3b77a96813978dae" providerId="LiveId" clId="{B9A14495-F2D6-4301-88A7-8B6F6371758A}" dt="2019-09-08T02:58:11.987" v="751"/>
          <ac:picMkLst>
            <pc:docMk/>
            <pc:sldMk cId="837089546" sldId="708"/>
            <ac:picMk id="7" creationId="{BE95EDA0-23EE-40D2-A2B1-995553540C78}"/>
          </ac:picMkLst>
        </pc:picChg>
      </pc:sldChg>
      <pc:sldChg chg="addSp delSp modSp add setBg modAnim">
        <pc:chgData name="Diego Mauricio Riaño Pachón" userId="3b77a96813978dae" providerId="LiveId" clId="{B9A14495-F2D6-4301-88A7-8B6F6371758A}" dt="2019-09-08T03:01:32.410" v="790" actId="403"/>
        <pc:sldMkLst>
          <pc:docMk/>
          <pc:sldMk cId="3471398903" sldId="709"/>
        </pc:sldMkLst>
        <pc:spChg chg="mod">
          <ac:chgData name="Diego Mauricio Riaño Pachón" userId="3b77a96813978dae" providerId="LiveId" clId="{B9A14495-F2D6-4301-88A7-8B6F6371758A}" dt="2019-09-08T03:01:32.410" v="790" actId="403"/>
          <ac:spMkLst>
            <pc:docMk/>
            <pc:sldMk cId="3471398903" sldId="709"/>
            <ac:spMk id="2" creationId="{F57AB856-73AE-470E-B252-CF6D02F13745}"/>
          </ac:spMkLst>
        </pc:spChg>
        <pc:spChg chg="del">
          <ac:chgData name="Diego Mauricio Riaño Pachón" userId="3b77a96813978dae" providerId="LiveId" clId="{B9A14495-F2D6-4301-88A7-8B6F6371758A}" dt="2019-09-08T02:59:56.222" v="755"/>
          <ac:spMkLst>
            <pc:docMk/>
            <pc:sldMk cId="3471398903" sldId="709"/>
            <ac:spMk id="3" creationId="{C522EB18-930E-4B63-8E5C-A3195C7C25D7}"/>
          </ac:spMkLst>
        </pc:spChg>
        <pc:picChg chg="add mod">
          <ac:chgData name="Diego Mauricio Riaño Pachón" userId="3b77a96813978dae" providerId="LiveId" clId="{B9A14495-F2D6-4301-88A7-8B6F6371758A}" dt="2019-09-08T03:00:11.782" v="759" actId="14100"/>
          <ac:picMkLst>
            <pc:docMk/>
            <pc:sldMk cId="3471398903" sldId="709"/>
            <ac:picMk id="5" creationId="{C0E82F65-0CE1-49AD-8ECF-8D278B2651E4}"/>
          </ac:picMkLst>
        </pc:picChg>
      </pc:sldChg>
      <pc:sldChg chg="add del">
        <pc:chgData name="Diego Mauricio Riaño Pachón" userId="3b77a96813978dae" providerId="LiveId" clId="{B9A14495-F2D6-4301-88A7-8B6F6371758A}" dt="2019-09-08T03:01:57.660" v="792"/>
        <pc:sldMkLst>
          <pc:docMk/>
          <pc:sldMk cId="1388123492" sldId="710"/>
        </pc:sldMkLst>
      </pc:sldChg>
      <pc:sldChg chg="addSp delSp modSp add modAnim">
        <pc:chgData name="Diego Mauricio Riaño Pachón" userId="3b77a96813978dae" providerId="LiveId" clId="{B9A14495-F2D6-4301-88A7-8B6F6371758A}" dt="2019-09-08T03:03:59.690" v="901" actId="20577"/>
        <pc:sldMkLst>
          <pc:docMk/>
          <pc:sldMk cId="2263335397" sldId="710"/>
        </pc:sldMkLst>
        <pc:spChg chg="mod">
          <ac:chgData name="Diego Mauricio Riaño Pachón" userId="3b77a96813978dae" providerId="LiveId" clId="{B9A14495-F2D6-4301-88A7-8B6F6371758A}" dt="2019-09-08T03:03:59.690" v="901" actId="20577"/>
          <ac:spMkLst>
            <pc:docMk/>
            <pc:sldMk cId="2263335397" sldId="710"/>
            <ac:spMk id="2" creationId="{00000000-0000-0000-0000-000000000000}"/>
          </ac:spMkLst>
        </pc:spChg>
        <pc:spChg chg="del">
          <ac:chgData name="Diego Mauricio Riaño Pachón" userId="3b77a96813978dae" providerId="LiveId" clId="{B9A14495-F2D6-4301-88A7-8B6F6371758A}" dt="2019-09-08T03:03:33.712" v="832" actId="478"/>
          <ac:spMkLst>
            <pc:docMk/>
            <pc:sldMk cId="2263335397" sldId="710"/>
            <ac:spMk id="8" creationId="{00000000-0000-0000-0000-000000000000}"/>
          </ac:spMkLst>
        </pc:spChg>
        <pc:picChg chg="add mod">
          <ac:chgData name="Diego Mauricio Riaño Pachón" userId="3b77a96813978dae" providerId="LiveId" clId="{B9A14495-F2D6-4301-88A7-8B6F6371758A}" dt="2019-09-08T03:03:46.382" v="862" actId="1036"/>
          <ac:picMkLst>
            <pc:docMk/>
            <pc:sldMk cId="2263335397" sldId="710"/>
            <ac:picMk id="3" creationId="{0EFC2603-8A5F-483F-800F-171633CB5AC7}"/>
          </ac:picMkLst>
        </pc:picChg>
        <pc:picChg chg="del">
          <ac:chgData name="Diego Mauricio Riaño Pachón" userId="3b77a96813978dae" providerId="LiveId" clId="{B9A14495-F2D6-4301-88A7-8B6F6371758A}" dt="2019-09-08T03:03:35.442" v="833" actId="478"/>
          <ac:picMkLst>
            <pc:docMk/>
            <pc:sldMk cId="2263335397" sldId="710"/>
            <ac:picMk id="9" creationId="{00000000-0000-0000-0000-000000000000}"/>
          </ac:picMkLst>
        </pc:picChg>
      </pc:sldChg>
      <pc:sldChg chg="delSp modSp add del">
        <pc:chgData name="Diego Mauricio Riaño Pachón" userId="3b77a96813978dae" providerId="LiveId" clId="{B9A14495-F2D6-4301-88A7-8B6F6371758A}" dt="2019-09-08T03:03:09.954" v="829" actId="2696"/>
        <pc:sldMkLst>
          <pc:docMk/>
          <pc:sldMk cId="3449590296" sldId="710"/>
        </pc:sldMkLst>
        <pc:spChg chg="mod">
          <ac:chgData name="Diego Mauricio Riaño Pachón" userId="3b77a96813978dae" providerId="LiveId" clId="{B9A14495-F2D6-4301-88A7-8B6F6371758A}" dt="2019-09-08T03:02:13.413" v="827" actId="20577"/>
          <ac:spMkLst>
            <pc:docMk/>
            <pc:sldMk cId="3449590296" sldId="710"/>
            <ac:spMk id="2" creationId="{DFD26B09-8C03-4CEE-9414-A8AA1FC37665}"/>
          </ac:spMkLst>
        </pc:spChg>
        <pc:spChg chg="del">
          <ac:chgData name="Diego Mauricio Riaño Pachón" userId="3b77a96813978dae" providerId="LiveId" clId="{B9A14495-F2D6-4301-88A7-8B6F6371758A}" dt="2019-09-08T03:02:16.956" v="828" actId="478"/>
          <ac:spMkLst>
            <pc:docMk/>
            <pc:sldMk cId="3449590296" sldId="710"/>
            <ac:spMk id="3" creationId="{F95DD3FA-E3A7-4DD7-BA52-7D774DBDAB16}"/>
          </ac:spMkLst>
        </pc:spChg>
      </pc:sldChg>
      <pc:sldChg chg="addSp delSp modSp add setBg modAnim">
        <pc:chgData name="Diego Mauricio Riaño Pachón" userId="3b77a96813978dae" providerId="LiveId" clId="{B9A14495-F2D6-4301-88A7-8B6F6371758A}" dt="2019-09-08T03:08:54.752" v="1026" actId="14100"/>
        <pc:sldMkLst>
          <pc:docMk/>
          <pc:sldMk cId="3504671654" sldId="711"/>
        </pc:sldMkLst>
        <pc:spChg chg="mod">
          <ac:chgData name="Diego Mauricio Riaño Pachón" userId="3b77a96813978dae" providerId="LiveId" clId="{B9A14495-F2D6-4301-88A7-8B6F6371758A}" dt="2019-09-08T03:08:19.026" v="1019" actId="207"/>
          <ac:spMkLst>
            <pc:docMk/>
            <pc:sldMk cId="3504671654" sldId="711"/>
            <ac:spMk id="2" creationId="{C101C0AB-3B89-4F36-ABBB-F502DAD95DBF}"/>
          </ac:spMkLst>
        </pc:spChg>
        <pc:spChg chg="del">
          <ac:chgData name="Diego Mauricio Riaño Pachón" userId="3b77a96813978dae" providerId="LiveId" clId="{B9A14495-F2D6-4301-88A7-8B6F6371758A}" dt="2019-09-08T03:08:02.502" v="1016" actId="478"/>
          <ac:spMkLst>
            <pc:docMk/>
            <pc:sldMk cId="3504671654" sldId="711"/>
            <ac:spMk id="4" creationId="{B6832001-9C36-4C23-AAAE-2BF72BB7D812}"/>
          </ac:spMkLst>
        </pc:spChg>
        <pc:spChg chg="del">
          <ac:chgData name="Diego Mauricio Riaño Pachón" userId="3b77a96813978dae" providerId="LiveId" clId="{B9A14495-F2D6-4301-88A7-8B6F6371758A}" dt="2019-09-08T03:08:06.495" v="1017" actId="478"/>
          <ac:spMkLst>
            <pc:docMk/>
            <pc:sldMk cId="3504671654" sldId="711"/>
            <ac:spMk id="6" creationId="{D362AFE2-17F4-4B5F-8DD3-21BC0702DD5F}"/>
          </ac:spMkLst>
        </pc:spChg>
        <pc:picChg chg="add mod">
          <ac:chgData name="Diego Mauricio Riaño Pachón" userId="3b77a96813978dae" providerId="LiveId" clId="{B9A14495-F2D6-4301-88A7-8B6F6371758A}" dt="2019-09-08T03:08:54.752" v="1026" actId="14100"/>
          <ac:picMkLst>
            <pc:docMk/>
            <pc:sldMk cId="3504671654" sldId="711"/>
            <ac:picMk id="7" creationId="{43F96332-0CDF-4EB7-9C16-B6674A84D229}"/>
          </ac:picMkLst>
        </pc:picChg>
      </pc:sldChg>
      <pc:sldChg chg="modSp add modAnim">
        <pc:chgData name="Diego Mauricio Riaño Pachón" userId="3b77a96813978dae" providerId="LiveId" clId="{B9A14495-F2D6-4301-88A7-8B6F6371758A}" dt="2019-09-08T03:06:58.840" v="952" actId="20577"/>
        <pc:sldMkLst>
          <pc:docMk/>
          <pc:sldMk cId="1020035597" sldId="712"/>
        </pc:sldMkLst>
        <pc:spChg chg="mod">
          <ac:chgData name="Diego Mauricio Riaño Pachón" userId="3b77a96813978dae" providerId="LiveId" clId="{B9A14495-F2D6-4301-88A7-8B6F6371758A}" dt="2019-09-08T03:06:58.840" v="952" actId="20577"/>
          <ac:spMkLst>
            <pc:docMk/>
            <pc:sldMk cId="1020035597" sldId="712"/>
            <ac:spMk id="3" creationId="{00000000-0000-0000-0000-000000000000}"/>
          </ac:spMkLst>
        </pc:spChg>
      </pc:sldChg>
      <pc:sldChg chg="delSp modSp setBg">
        <pc:chgData name="Diego Mauricio Riaño Pachón" userId="3b77a96813978dae" providerId="LiveId" clId="{B9A14495-F2D6-4301-88A7-8B6F6371758A}" dt="2019-09-09T22:02:09.827" v="1029" actId="478"/>
        <pc:sldMkLst>
          <pc:docMk/>
          <pc:sldMk cId="246013046" sldId="714"/>
        </pc:sldMkLst>
        <pc:spChg chg="del mod">
          <ac:chgData name="Diego Mauricio Riaño Pachón" userId="3b77a96813978dae" providerId="LiveId" clId="{B9A14495-F2D6-4301-88A7-8B6F6371758A}" dt="2019-09-09T22:02:09.827" v="1029" actId="478"/>
          <ac:spMkLst>
            <pc:docMk/>
            <pc:sldMk cId="246013046" sldId="714"/>
            <ac:spMk id="4" creationId="{DB6A8AE9-17B1-0443-B640-009F5958DC76}"/>
          </ac:spMkLst>
        </pc:spChg>
      </pc:sldChg>
      <pc:sldChg chg="addSp delSp modSp add">
        <pc:chgData name="Diego Mauricio Riaño Pachón" userId="3b77a96813978dae" providerId="LiveId" clId="{B9A14495-F2D6-4301-88A7-8B6F6371758A}" dt="2019-09-09T22:21:59.587" v="1088" actId="207"/>
        <pc:sldMkLst>
          <pc:docMk/>
          <pc:sldMk cId="963009102" sldId="718"/>
        </pc:sldMkLst>
        <pc:spChg chg="mod">
          <ac:chgData name="Diego Mauricio Riaño Pachón" userId="3b77a96813978dae" providerId="LiveId" clId="{B9A14495-F2D6-4301-88A7-8B6F6371758A}" dt="2019-09-09T22:17:07.366" v="1040" actId="20577"/>
          <ac:spMkLst>
            <pc:docMk/>
            <pc:sldMk cId="963009102" sldId="718"/>
            <ac:spMk id="2" creationId="{A41C3BDD-15D8-45CC-95DB-EE0DF94D6CA2}"/>
          </ac:spMkLst>
        </pc:spChg>
        <pc:spChg chg="del">
          <ac:chgData name="Diego Mauricio Riaño Pachón" userId="3b77a96813978dae" providerId="LiveId" clId="{B9A14495-F2D6-4301-88A7-8B6F6371758A}" dt="2019-09-09T22:17:18.209" v="1041"/>
          <ac:spMkLst>
            <pc:docMk/>
            <pc:sldMk cId="963009102" sldId="718"/>
            <ac:spMk id="3" creationId="{1A3073BE-D629-4974-B1E5-1978650DE93D}"/>
          </ac:spMkLst>
        </pc:spChg>
        <pc:spChg chg="add del mod">
          <ac:chgData name="Diego Mauricio Riaño Pachón" userId="3b77a96813978dae" providerId="LiveId" clId="{B9A14495-F2D6-4301-88A7-8B6F6371758A}" dt="2019-09-09T22:17:26.147" v="1046" actId="478"/>
          <ac:spMkLst>
            <pc:docMk/>
            <pc:sldMk cId="963009102" sldId="718"/>
            <ac:spMk id="8" creationId="{C6D5DE62-C009-4FED-A2E8-7EB3B0B08E52}"/>
          </ac:spMkLst>
        </pc:spChg>
        <pc:spChg chg="add mod">
          <ac:chgData name="Diego Mauricio Riaño Pachón" userId="3b77a96813978dae" providerId="LiveId" clId="{B9A14495-F2D6-4301-88A7-8B6F6371758A}" dt="2019-09-09T22:21:59.587" v="1088" actId="207"/>
          <ac:spMkLst>
            <pc:docMk/>
            <pc:sldMk cId="963009102" sldId="718"/>
            <ac:spMk id="11" creationId="{D6C03423-C791-4434-8818-15A7D03671F5}"/>
          </ac:spMkLst>
        </pc:spChg>
        <pc:picChg chg="add del mod">
          <ac:chgData name="Diego Mauricio Riaño Pachón" userId="3b77a96813978dae" providerId="LiveId" clId="{B9A14495-F2D6-4301-88A7-8B6F6371758A}" dt="2019-09-09T22:17:22.573" v="1044" actId="478"/>
          <ac:picMkLst>
            <pc:docMk/>
            <pc:sldMk cId="963009102" sldId="718"/>
            <ac:picMk id="6" creationId="{31E7DA7A-36CB-47AA-A451-43A11EF41128}"/>
          </ac:picMkLst>
        </pc:picChg>
        <pc:picChg chg="add del mod modCrop">
          <ac:chgData name="Diego Mauricio Riaño Pachón" userId="3b77a96813978dae" providerId="LiveId" clId="{B9A14495-F2D6-4301-88A7-8B6F6371758A}" dt="2019-09-09T22:21:17.282" v="1057" actId="478"/>
          <ac:picMkLst>
            <pc:docMk/>
            <pc:sldMk cId="963009102" sldId="718"/>
            <ac:picMk id="10" creationId="{E54B9081-B40B-41EC-BCD9-C5C6C19EEB25}"/>
          </ac:picMkLst>
        </pc:picChg>
        <pc:picChg chg="add mod">
          <ac:chgData name="Diego Mauricio Riaño Pachón" userId="3b77a96813978dae" providerId="LiveId" clId="{B9A14495-F2D6-4301-88A7-8B6F6371758A}" dt="2019-09-09T22:21:36.139" v="1062" actId="1076"/>
          <ac:picMkLst>
            <pc:docMk/>
            <pc:sldMk cId="963009102" sldId="718"/>
            <ac:picMk id="3074" creationId="{D251116D-BD6B-4C38-9846-B54FA6FE0CE1}"/>
          </ac:picMkLst>
        </pc:picChg>
      </pc:sldChg>
      <pc:sldChg chg="addSp delSp modSp add">
        <pc:chgData name="Diego Mauricio Riaño Pachón" userId="3b77a96813978dae" providerId="LiveId" clId="{B9A14495-F2D6-4301-88A7-8B6F6371758A}" dt="2019-09-09T22:45:23.395" v="1182" actId="1037"/>
        <pc:sldMkLst>
          <pc:docMk/>
          <pc:sldMk cId="685135166" sldId="719"/>
        </pc:sldMkLst>
        <pc:spChg chg="mod">
          <ac:chgData name="Diego Mauricio Riaño Pachón" userId="3b77a96813978dae" providerId="LiveId" clId="{B9A14495-F2D6-4301-88A7-8B6F6371758A}" dt="2019-09-09T22:45:04.057" v="1171" actId="27636"/>
          <ac:spMkLst>
            <pc:docMk/>
            <pc:sldMk cId="685135166" sldId="719"/>
            <ac:spMk id="2" creationId="{6994A75E-B198-486B-A643-A94D6A8D0229}"/>
          </ac:spMkLst>
        </pc:spChg>
        <pc:spChg chg="del">
          <ac:chgData name="Diego Mauricio Riaño Pachón" userId="3b77a96813978dae" providerId="LiveId" clId="{B9A14495-F2D6-4301-88A7-8B6F6371758A}" dt="2019-09-09T22:44:52.935" v="1167" actId="478"/>
          <ac:spMkLst>
            <pc:docMk/>
            <pc:sldMk cId="685135166" sldId="719"/>
            <ac:spMk id="3" creationId="{7F362E5F-374C-4693-A060-DEE73286D8CA}"/>
          </ac:spMkLst>
        </pc:spChg>
        <pc:spChg chg="add mod">
          <ac:chgData name="Diego Mauricio Riaño Pachón" userId="3b77a96813978dae" providerId="LiveId" clId="{B9A14495-F2D6-4301-88A7-8B6F6371758A}" dt="2019-09-09T22:45:23.395" v="1182" actId="1037"/>
          <ac:spMkLst>
            <pc:docMk/>
            <pc:sldMk cId="685135166" sldId="719"/>
            <ac:spMk id="6" creationId="{D8AC9B55-ED60-4168-8AEA-6F832E09EBF3}"/>
          </ac:spMkLst>
        </pc:spChg>
        <pc:picChg chg="add mod">
          <ac:chgData name="Diego Mauricio Riaño Pachón" userId="3b77a96813978dae" providerId="LiveId" clId="{B9A14495-F2D6-4301-88A7-8B6F6371758A}" dt="2019-09-09T22:45:17.769" v="1179" actId="1038"/>
          <ac:picMkLst>
            <pc:docMk/>
            <pc:sldMk cId="685135166" sldId="719"/>
            <ac:picMk id="5" creationId="{CFD2E3F0-7874-4DBC-B3A0-0E0D6A7419CC}"/>
          </ac:picMkLst>
        </pc:picChg>
      </pc:sldChg>
      <pc:sldChg chg="delSp modSp add">
        <pc:chgData name="Diego Mauricio Riaño Pachón" userId="3b77a96813978dae" providerId="LiveId" clId="{B9A14495-F2D6-4301-88A7-8B6F6371758A}" dt="2019-09-09T23:07:17.318" v="1388" actId="20577"/>
        <pc:sldMkLst>
          <pc:docMk/>
          <pc:sldMk cId="549455314" sldId="720"/>
        </pc:sldMkLst>
        <pc:spChg chg="mod">
          <ac:chgData name="Diego Mauricio Riaño Pachón" userId="3b77a96813978dae" providerId="LiveId" clId="{B9A14495-F2D6-4301-88A7-8B6F6371758A}" dt="2019-09-09T22:58:20.516" v="1236" actId="20577"/>
          <ac:spMkLst>
            <pc:docMk/>
            <pc:sldMk cId="549455314" sldId="720"/>
            <ac:spMk id="2" creationId="{DE3BC53B-92BB-4F72-8430-56B5C0EF6D40}"/>
          </ac:spMkLst>
        </pc:spChg>
        <pc:spChg chg="del">
          <ac:chgData name="Diego Mauricio Riaño Pachón" userId="3b77a96813978dae" providerId="LiveId" clId="{B9A14495-F2D6-4301-88A7-8B6F6371758A}" dt="2019-09-09T23:06:59.911" v="1377" actId="478"/>
          <ac:spMkLst>
            <pc:docMk/>
            <pc:sldMk cId="549455314" sldId="720"/>
            <ac:spMk id="3" creationId="{614B5536-F00D-43DE-8700-05B5B6C6C917}"/>
          </ac:spMkLst>
        </pc:spChg>
        <pc:spChg chg="del">
          <ac:chgData name="Diego Mauricio Riaño Pachón" userId="3b77a96813978dae" providerId="LiveId" clId="{B9A14495-F2D6-4301-88A7-8B6F6371758A}" dt="2019-09-09T23:06:59.911" v="1377" actId="478"/>
          <ac:spMkLst>
            <pc:docMk/>
            <pc:sldMk cId="549455314" sldId="720"/>
            <ac:spMk id="4" creationId="{2A161EB3-9862-456F-A655-097D4169237B}"/>
          </ac:spMkLst>
        </pc:spChg>
        <pc:spChg chg="del">
          <ac:chgData name="Diego Mauricio Riaño Pachón" userId="3b77a96813978dae" providerId="LiveId" clId="{B9A14495-F2D6-4301-88A7-8B6F6371758A}" dt="2019-09-09T22:58:24.734" v="1237" actId="478"/>
          <ac:spMkLst>
            <pc:docMk/>
            <pc:sldMk cId="549455314" sldId="720"/>
            <ac:spMk id="6" creationId="{26AC78AD-F654-4940-A86D-B48EB075C348}"/>
          </ac:spMkLst>
        </pc:spChg>
        <pc:spChg chg="mod">
          <ac:chgData name="Diego Mauricio Riaño Pachón" userId="3b77a96813978dae" providerId="LiveId" clId="{B9A14495-F2D6-4301-88A7-8B6F6371758A}" dt="2019-09-09T23:07:17.318" v="1388" actId="20577"/>
          <ac:spMkLst>
            <pc:docMk/>
            <pc:sldMk cId="549455314" sldId="720"/>
            <ac:spMk id="7" creationId="{A4DC4E70-74E3-45C0-80CA-B36EA5A76CBF}"/>
          </ac:spMkLst>
        </pc:spChg>
      </pc:sldChg>
      <pc:sldChg chg="modSp add">
        <pc:chgData name="Diego Mauricio Riaño Pachón" userId="3b77a96813978dae" providerId="LiveId" clId="{B9A14495-F2D6-4301-88A7-8B6F6371758A}" dt="2019-09-10T01:29:49.169" v="2036" actId="20577"/>
        <pc:sldMkLst>
          <pc:docMk/>
          <pc:sldMk cId="1630474860" sldId="721"/>
        </pc:sldMkLst>
        <pc:spChg chg="mod">
          <ac:chgData name="Diego Mauricio Riaño Pachón" userId="3b77a96813978dae" providerId="LiveId" clId="{B9A14495-F2D6-4301-88A7-8B6F6371758A}" dt="2019-09-10T00:18:42.851" v="1471" actId="20577"/>
          <ac:spMkLst>
            <pc:docMk/>
            <pc:sldMk cId="1630474860" sldId="721"/>
            <ac:spMk id="2" creationId="{EEA37865-3887-49C4-88CA-90AD8C4D735C}"/>
          </ac:spMkLst>
        </pc:spChg>
        <pc:spChg chg="mod">
          <ac:chgData name="Diego Mauricio Riaño Pachón" userId="3b77a96813978dae" providerId="LiveId" clId="{B9A14495-F2D6-4301-88A7-8B6F6371758A}" dt="2019-09-10T01:29:49.169" v="2036" actId="20577"/>
          <ac:spMkLst>
            <pc:docMk/>
            <pc:sldMk cId="1630474860" sldId="721"/>
            <ac:spMk id="3" creationId="{627387DD-F2DD-4D43-9D46-0E389EBCD8C3}"/>
          </ac:spMkLst>
        </pc:spChg>
      </pc:sldChg>
      <pc:sldChg chg="modSp add">
        <pc:chgData name="Diego Mauricio Riaño Pachón" userId="3b77a96813978dae" providerId="LiveId" clId="{B9A14495-F2D6-4301-88A7-8B6F6371758A}" dt="2019-09-10T01:51:10.637" v="2213" actId="27636"/>
        <pc:sldMkLst>
          <pc:docMk/>
          <pc:sldMk cId="3245244076" sldId="722"/>
        </pc:sldMkLst>
        <pc:spChg chg="mod">
          <ac:chgData name="Diego Mauricio Riaño Pachón" userId="3b77a96813978dae" providerId="LiveId" clId="{B9A14495-F2D6-4301-88A7-8B6F6371758A}" dt="2019-09-10T00:21:50.602" v="1745" actId="20577"/>
          <ac:spMkLst>
            <pc:docMk/>
            <pc:sldMk cId="3245244076" sldId="722"/>
            <ac:spMk id="2" creationId="{1B9F6F66-96BB-4DB7-BB7B-3CD138F4D7C4}"/>
          </ac:spMkLst>
        </pc:spChg>
        <pc:spChg chg="mod">
          <ac:chgData name="Diego Mauricio Riaño Pachón" userId="3b77a96813978dae" providerId="LiveId" clId="{B9A14495-F2D6-4301-88A7-8B6F6371758A}" dt="2019-09-10T01:51:10.637" v="2213" actId="27636"/>
          <ac:spMkLst>
            <pc:docMk/>
            <pc:sldMk cId="3245244076" sldId="722"/>
            <ac:spMk id="3" creationId="{A945EE4E-08C6-4522-A3F2-585A8C15FCDC}"/>
          </ac:spMkLst>
        </pc:spChg>
      </pc:sldChg>
      <pc:sldChg chg="addSp delSp modSp add">
        <pc:chgData name="Diego Mauricio Riaño Pachón" userId="3b77a96813978dae" providerId="LiveId" clId="{B9A14495-F2D6-4301-88A7-8B6F6371758A}" dt="2019-09-10T01:24:01.522" v="1927" actId="207"/>
        <pc:sldMkLst>
          <pc:docMk/>
          <pc:sldMk cId="4181764129" sldId="723"/>
        </pc:sldMkLst>
        <pc:spChg chg="del">
          <ac:chgData name="Diego Mauricio Riaño Pachón" userId="3b77a96813978dae" providerId="LiveId" clId="{B9A14495-F2D6-4301-88A7-8B6F6371758A}" dt="2019-09-10T01:22:10.563" v="1857" actId="478"/>
          <ac:spMkLst>
            <pc:docMk/>
            <pc:sldMk cId="4181764129" sldId="723"/>
            <ac:spMk id="3" creationId="{40E399CF-0F17-4CF5-9930-BEE862585DD4}"/>
          </ac:spMkLst>
        </pc:spChg>
        <pc:spChg chg="add mod">
          <ac:chgData name="Diego Mauricio Riaño Pachón" userId="3b77a96813978dae" providerId="LiveId" clId="{B9A14495-F2D6-4301-88A7-8B6F6371758A}" dt="2019-09-10T01:23:04.260" v="1918" actId="207"/>
          <ac:spMkLst>
            <pc:docMk/>
            <pc:sldMk cId="4181764129" sldId="723"/>
            <ac:spMk id="5" creationId="{4F03BC28-F47C-47D3-A63C-59C555FE7A32}"/>
          </ac:spMkLst>
        </pc:spChg>
        <pc:spChg chg="add mod">
          <ac:chgData name="Diego Mauricio Riaño Pachón" userId="3b77a96813978dae" providerId="LiveId" clId="{B9A14495-F2D6-4301-88A7-8B6F6371758A}" dt="2019-09-10T01:24:01.522" v="1927" actId="207"/>
          <ac:spMkLst>
            <pc:docMk/>
            <pc:sldMk cId="4181764129" sldId="723"/>
            <ac:spMk id="6" creationId="{91737B2C-14C3-4FBF-BF67-CB4C520A9746}"/>
          </ac:spMkLst>
        </pc:spChg>
        <pc:picChg chg="add">
          <ac:chgData name="Diego Mauricio Riaño Pachón" userId="3b77a96813978dae" providerId="LiveId" clId="{B9A14495-F2D6-4301-88A7-8B6F6371758A}" dt="2019-09-10T01:22:14.206" v="1858"/>
          <ac:picMkLst>
            <pc:docMk/>
            <pc:sldMk cId="4181764129" sldId="723"/>
            <ac:picMk id="4098" creationId="{8C61085B-1DD7-4A12-8C54-EAE032BF14F9}"/>
          </ac:picMkLst>
        </pc:picChg>
      </pc:sldChg>
      <pc:sldChg chg="modSp add">
        <pc:chgData name="Diego Mauricio Riaño Pachón" userId="3b77a96813978dae" providerId="LiveId" clId="{B9A14495-F2D6-4301-88A7-8B6F6371758A}" dt="2019-09-10T01:54:35.254" v="2245" actId="20577"/>
        <pc:sldMkLst>
          <pc:docMk/>
          <pc:sldMk cId="4209714070" sldId="724"/>
        </pc:sldMkLst>
        <pc:spChg chg="mod">
          <ac:chgData name="Diego Mauricio Riaño Pachón" userId="3b77a96813978dae" providerId="LiveId" clId="{B9A14495-F2D6-4301-88A7-8B6F6371758A}" dt="2019-09-10T01:35:10.703" v="2208" actId="20577"/>
          <ac:spMkLst>
            <pc:docMk/>
            <pc:sldMk cId="4209714070" sldId="724"/>
            <ac:spMk id="2" creationId="{7CD98F0E-B287-4815-B7D5-A49A4EE60B30}"/>
          </ac:spMkLst>
        </pc:spChg>
        <pc:spChg chg="mod">
          <ac:chgData name="Diego Mauricio Riaño Pachón" userId="3b77a96813978dae" providerId="LiveId" clId="{B9A14495-F2D6-4301-88A7-8B6F6371758A}" dt="2019-09-10T01:54:35.254" v="2245" actId="20577"/>
          <ac:spMkLst>
            <pc:docMk/>
            <pc:sldMk cId="4209714070" sldId="724"/>
            <ac:spMk id="3" creationId="{7F325269-17A8-46E3-9667-87BC871247B2}"/>
          </ac:spMkLst>
        </pc:spChg>
      </pc:sldChg>
      <pc:sldChg chg="addSp delSp modSp add">
        <pc:chgData name="Diego Mauricio Riaño Pachón" userId="3b77a96813978dae" providerId="LiveId" clId="{B9A14495-F2D6-4301-88A7-8B6F6371758A}" dt="2019-09-10T02:26:39.309" v="2578" actId="1076"/>
        <pc:sldMkLst>
          <pc:docMk/>
          <pc:sldMk cId="366744973" sldId="725"/>
        </pc:sldMkLst>
        <pc:spChg chg="mod">
          <ac:chgData name="Diego Mauricio Riaño Pachón" userId="3b77a96813978dae" providerId="LiveId" clId="{B9A14495-F2D6-4301-88A7-8B6F6371758A}" dt="2019-09-10T01:55:16.220" v="2285" actId="20577"/>
          <ac:spMkLst>
            <pc:docMk/>
            <pc:sldMk cId="366744973" sldId="725"/>
            <ac:spMk id="2" creationId="{C14C33B9-97DD-43C4-A858-3550772B2192}"/>
          </ac:spMkLst>
        </pc:spChg>
        <pc:spChg chg="del">
          <ac:chgData name="Diego Mauricio Riaño Pachón" userId="3b77a96813978dae" providerId="LiveId" clId="{B9A14495-F2D6-4301-88A7-8B6F6371758A}" dt="2019-09-10T02:02:46.605" v="2286" actId="478"/>
          <ac:spMkLst>
            <pc:docMk/>
            <pc:sldMk cId="366744973" sldId="725"/>
            <ac:spMk id="3" creationId="{8EB73A6E-6C94-4DD4-9CE4-D27E78BD8739}"/>
          </ac:spMkLst>
        </pc:spChg>
        <pc:spChg chg="add del mod">
          <ac:chgData name="Diego Mauricio Riaño Pachón" userId="3b77a96813978dae" providerId="LiveId" clId="{B9A14495-F2D6-4301-88A7-8B6F6371758A}" dt="2019-09-10T02:22:55.973" v="2311" actId="478"/>
          <ac:spMkLst>
            <pc:docMk/>
            <pc:sldMk cId="366744973" sldId="725"/>
            <ac:spMk id="5" creationId="{597ABEF5-AB0D-4C62-84D7-48F28B673997}"/>
          </ac:spMkLst>
        </pc:spChg>
        <pc:spChg chg="add mod">
          <ac:chgData name="Diego Mauricio Riaño Pachón" userId="3b77a96813978dae" providerId="LiveId" clId="{B9A14495-F2D6-4301-88A7-8B6F6371758A}" dt="2019-09-10T02:25:59.637" v="2568" actId="404"/>
          <ac:spMkLst>
            <pc:docMk/>
            <pc:sldMk cId="366744973" sldId="725"/>
            <ac:spMk id="6" creationId="{794A6407-A251-4E83-8E39-7AE1F05D6701}"/>
          </ac:spMkLst>
        </pc:spChg>
        <pc:spChg chg="add mod">
          <ac:chgData name="Diego Mauricio Riaño Pachón" userId="3b77a96813978dae" providerId="LiveId" clId="{B9A14495-F2D6-4301-88A7-8B6F6371758A}" dt="2019-09-10T02:26:39.309" v="2578" actId="1076"/>
          <ac:spMkLst>
            <pc:docMk/>
            <pc:sldMk cId="366744973" sldId="725"/>
            <ac:spMk id="7" creationId="{7CBAAF87-DB95-4763-BFFF-9A38FC4F9055}"/>
          </ac:spMkLst>
        </pc:spChg>
        <pc:picChg chg="add del mod">
          <ac:chgData name="Diego Mauricio Riaño Pachón" userId="3b77a96813978dae" providerId="LiveId" clId="{B9A14495-F2D6-4301-88A7-8B6F6371758A}" dt="2019-09-10T02:22:50.334" v="2309" actId="478"/>
          <ac:picMkLst>
            <pc:docMk/>
            <pc:sldMk cId="366744973" sldId="725"/>
            <ac:picMk id="5122" creationId="{6035B056-DD1D-437F-92E8-9A23AF0E6675}"/>
          </ac:picMkLst>
        </pc:picChg>
        <pc:picChg chg="add del mod">
          <ac:chgData name="Diego Mauricio Riaño Pachón" userId="3b77a96813978dae" providerId="LiveId" clId="{B9A14495-F2D6-4301-88A7-8B6F6371758A}" dt="2019-09-10T02:22:52.657" v="2310" actId="478"/>
          <ac:picMkLst>
            <pc:docMk/>
            <pc:sldMk cId="366744973" sldId="725"/>
            <ac:picMk id="5124" creationId="{AF519AA6-D32E-43FF-8AF4-8F7FA79FB677}"/>
          </ac:picMkLst>
        </pc:picChg>
      </pc:sldChg>
      <pc:sldChg chg="addSp modSp add">
        <pc:chgData name="Diego Mauricio Riaño Pachón" userId="3b77a96813978dae" providerId="LiveId" clId="{B9A14495-F2D6-4301-88A7-8B6F6371758A}" dt="2019-09-10T02:49:05.058" v="2816" actId="1035"/>
        <pc:sldMkLst>
          <pc:docMk/>
          <pc:sldMk cId="3249486617" sldId="726"/>
        </pc:sldMkLst>
        <pc:spChg chg="add mod">
          <ac:chgData name="Diego Mauricio Riaño Pachón" userId="3b77a96813978dae" providerId="LiveId" clId="{B9A14495-F2D6-4301-88A7-8B6F6371758A}" dt="2019-09-10T02:49:05.058" v="2816" actId="1035"/>
          <ac:spMkLst>
            <pc:docMk/>
            <pc:sldMk cId="3249486617" sldId="726"/>
            <ac:spMk id="3" creationId="{13F6AB2B-B5B1-483C-B86C-95520EA5F9C0}"/>
          </ac:spMkLst>
        </pc:spChg>
      </pc:sldChg>
      <pc:sldChg chg="addSp delSp modSp add">
        <pc:chgData name="Diego Mauricio Riaño Pachón" userId="3b77a96813978dae" providerId="LiveId" clId="{B9A14495-F2D6-4301-88A7-8B6F6371758A}" dt="2019-09-10T02:28:19.316" v="2669" actId="1035"/>
        <pc:sldMkLst>
          <pc:docMk/>
          <pc:sldMk cId="1216216201" sldId="727"/>
        </pc:sldMkLst>
        <pc:spChg chg="mod">
          <ac:chgData name="Diego Mauricio Riaño Pachón" userId="3b77a96813978dae" providerId="LiveId" clId="{B9A14495-F2D6-4301-88A7-8B6F6371758A}" dt="2019-09-10T02:27:13.293" v="2612" actId="20577"/>
          <ac:spMkLst>
            <pc:docMk/>
            <pc:sldMk cId="1216216201" sldId="727"/>
            <ac:spMk id="2" creationId="{E7BC5E5C-6806-4BDB-8CE5-2E4222B30EA7}"/>
          </ac:spMkLst>
        </pc:spChg>
        <pc:spChg chg="del">
          <ac:chgData name="Diego Mauricio Riaño Pachón" userId="3b77a96813978dae" providerId="LiveId" clId="{B9A14495-F2D6-4301-88A7-8B6F6371758A}" dt="2019-09-10T02:27:17.939" v="2613" actId="478"/>
          <ac:spMkLst>
            <pc:docMk/>
            <pc:sldMk cId="1216216201" sldId="727"/>
            <ac:spMk id="3" creationId="{2A096623-CB9A-4D23-A000-C71C024FAB59}"/>
          </ac:spMkLst>
        </pc:spChg>
        <pc:spChg chg="add mod">
          <ac:chgData name="Diego Mauricio Riaño Pachón" userId="3b77a96813978dae" providerId="LiveId" clId="{B9A14495-F2D6-4301-88A7-8B6F6371758A}" dt="2019-09-10T02:28:19.316" v="2669" actId="1035"/>
          <ac:spMkLst>
            <pc:docMk/>
            <pc:sldMk cId="1216216201" sldId="727"/>
            <ac:spMk id="6" creationId="{D4B8ECD4-C6E1-4BC9-9A0A-8658E2554B0B}"/>
          </ac:spMkLst>
        </pc:spChg>
        <pc:picChg chg="add mod">
          <ac:chgData name="Diego Mauricio Riaño Pachón" userId="3b77a96813978dae" providerId="LiveId" clId="{B9A14495-F2D6-4301-88A7-8B6F6371758A}" dt="2019-09-10T02:28:05.560" v="2632" actId="1036"/>
          <ac:picMkLst>
            <pc:docMk/>
            <pc:sldMk cId="1216216201" sldId="727"/>
            <ac:picMk id="5" creationId="{96D9505B-3A93-46EB-AB11-CF62E891FD23}"/>
          </ac:picMkLst>
        </pc:picChg>
      </pc:sldChg>
      <pc:sldChg chg="addSp delSp modSp add">
        <pc:chgData name="Diego Mauricio Riaño Pachón" userId="3b77a96813978dae" providerId="LiveId" clId="{B9A14495-F2D6-4301-88A7-8B6F6371758A}" dt="2019-09-10T02:42:47.161" v="2795" actId="1036"/>
        <pc:sldMkLst>
          <pc:docMk/>
          <pc:sldMk cId="393934401" sldId="728"/>
        </pc:sldMkLst>
        <pc:spChg chg="mod">
          <ac:chgData name="Diego Mauricio Riaño Pachón" userId="3b77a96813978dae" providerId="LiveId" clId="{B9A14495-F2D6-4301-88A7-8B6F6371758A}" dt="2019-09-10T02:39:08.048" v="2708" actId="20577"/>
          <ac:spMkLst>
            <pc:docMk/>
            <pc:sldMk cId="393934401" sldId="728"/>
            <ac:spMk id="2" creationId="{E07CA4F7-BED9-47A6-BA71-CCA67415C22D}"/>
          </ac:spMkLst>
        </pc:spChg>
        <pc:spChg chg="del">
          <ac:chgData name="Diego Mauricio Riaño Pachón" userId="3b77a96813978dae" providerId="LiveId" clId="{B9A14495-F2D6-4301-88A7-8B6F6371758A}" dt="2019-09-10T02:39:10.665" v="2709" actId="478"/>
          <ac:spMkLst>
            <pc:docMk/>
            <pc:sldMk cId="393934401" sldId="728"/>
            <ac:spMk id="3" creationId="{50B6E2BF-3B37-4F6D-8EDF-C9F7E96A12B1}"/>
          </ac:spMkLst>
        </pc:spChg>
        <pc:spChg chg="add mod">
          <ac:chgData name="Diego Mauricio Riaño Pachón" userId="3b77a96813978dae" providerId="LiveId" clId="{B9A14495-F2D6-4301-88A7-8B6F6371758A}" dt="2019-09-10T02:40:31.819" v="2766" actId="1035"/>
          <ac:spMkLst>
            <pc:docMk/>
            <pc:sldMk cId="393934401" sldId="728"/>
            <ac:spMk id="5" creationId="{B05634A0-B771-48EF-A951-EA6F7722CA28}"/>
          </ac:spMkLst>
        </pc:spChg>
        <pc:picChg chg="add del mod">
          <ac:chgData name="Diego Mauricio Riaño Pachón" userId="3b77a96813978dae" providerId="LiveId" clId="{B9A14495-F2D6-4301-88A7-8B6F6371758A}" dt="2019-09-10T02:42:14.800" v="2767" actId="478"/>
          <ac:picMkLst>
            <pc:docMk/>
            <pc:sldMk cId="393934401" sldId="728"/>
            <ac:picMk id="6146" creationId="{8519C3E6-FE3D-4357-8460-40D67930F3CA}"/>
          </ac:picMkLst>
        </pc:picChg>
        <pc:picChg chg="add mod">
          <ac:chgData name="Diego Mauricio Riaño Pachón" userId="3b77a96813978dae" providerId="LiveId" clId="{B9A14495-F2D6-4301-88A7-8B6F6371758A}" dt="2019-09-10T02:42:47.161" v="2795" actId="1036"/>
          <ac:picMkLst>
            <pc:docMk/>
            <pc:sldMk cId="393934401" sldId="728"/>
            <ac:picMk id="6148" creationId="{6BCE3725-D6D3-4171-9EE1-0D67447682AC}"/>
          </ac:picMkLst>
        </pc:picChg>
      </pc:sldChg>
      <pc:sldChg chg="addSp modSp add">
        <pc:chgData name="Diego Mauricio Riaño Pachón" userId="3b77a96813978dae" providerId="LiveId" clId="{B9A14495-F2D6-4301-88A7-8B6F6371758A}" dt="2019-09-10T03:11:13.601" v="3071" actId="1038"/>
        <pc:sldMkLst>
          <pc:docMk/>
          <pc:sldMk cId="4181509778" sldId="729"/>
        </pc:sldMkLst>
        <pc:spChg chg="mod">
          <ac:chgData name="Diego Mauricio Riaño Pachón" userId="3b77a96813978dae" providerId="LiveId" clId="{B9A14495-F2D6-4301-88A7-8B6F6371758A}" dt="2019-09-10T03:09:06.217" v="2873" actId="20577"/>
          <ac:spMkLst>
            <pc:docMk/>
            <pc:sldMk cId="4181509778" sldId="729"/>
            <ac:spMk id="2" creationId="{E4CEDF3F-2B51-4FC5-8092-20ACC631DAE3}"/>
          </ac:spMkLst>
        </pc:spChg>
        <pc:spChg chg="mod">
          <ac:chgData name="Diego Mauricio Riaño Pachón" userId="3b77a96813978dae" providerId="LiveId" clId="{B9A14495-F2D6-4301-88A7-8B6F6371758A}" dt="2019-09-10T03:11:13.601" v="3071" actId="1038"/>
          <ac:spMkLst>
            <pc:docMk/>
            <pc:sldMk cId="4181509778" sldId="729"/>
            <ac:spMk id="3" creationId="{64BF3634-73C6-4D3F-85D7-C342543925C1}"/>
          </ac:spMkLst>
        </pc:spChg>
        <pc:spChg chg="add mod">
          <ac:chgData name="Diego Mauricio Riaño Pachón" userId="3b77a96813978dae" providerId="LiveId" clId="{B9A14495-F2D6-4301-88A7-8B6F6371758A}" dt="2019-09-10T03:09:31.796" v="2901"/>
          <ac:spMkLst>
            <pc:docMk/>
            <pc:sldMk cId="4181509778" sldId="729"/>
            <ac:spMk id="5" creationId="{AA76F38D-A729-4C7A-870B-C129DE2DA2AC}"/>
          </ac:spMkLst>
        </pc:spChg>
        <pc:spChg chg="add mod">
          <ac:chgData name="Diego Mauricio Riaño Pachón" userId="3b77a96813978dae" providerId="LiveId" clId="{B9A14495-F2D6-4301-88A7-8B6F6371758A}" dt="2019-09-10T03:11:03.579" v="3031" actId="1035"/>
          <ac:spMkLst>
            <pc:docMk/>
            <pc:sldMk cId="4181509778" sldId="729"/>
            <ac:spMk id="6" creationId="{43A30FE1-E0F8-4775-8366-99E9314CF989}"/>
          </ac:spMkLst>
        </pc:spChg>
        <pc:spChg chg="add mod">
          <ac:chgData name="Diego Mauricio Riaño Pachón" userId="3b77a96813978dae" providerId="LiveId" clId="{B9A14495-F2D6-4301-88A7-8B6F6371758A}" dt="2019-09-10T03:11:03.579" v="3031" actId="1035"/>
          <ac:spMkLst>
            <pc:docMk/>
            <pc:sldMk cId="4181509778" sldId="729"/>
            <ac:spMk id="7" creationId="{C413E05C-8FEC-4C07-B0E0-48E3F0922E5F}"/>
          </ac:spMkLst>
        </pc:spChg>
        <pc:spChg chg="add mod">
          <ac:chgData name="Diego Mauricio Riaño Pachón" userId="3b77a96813978dae" providerId="LiveId" clId="{B9A14495-F2D6-4301-88A7-8B6F6371758A}" dt="2019-09-10T03:11:03.579" v="3031" actId="1035"/>
          <ac:spMkLst>
            <pc:docMk/>
            <pc:sldMk cId="4181509778" sldId="729"/>
            <ac:spMk id="8" creationId="{8AAAB56D-2B61-4F00-B5EC-761014F06EEC}"/>
          </ac:spMkLst>
        </pc:spChg>
        <pc:spChg chg="add mod">
          <ac:chgData name="Diego Mauricio Riaño Pachón" userId="3b77a96813978dae" providerId="LiveId" clId="{B9A14495-F2D6-4301-88A7-8B6F6371758A}" dt="2019-09-10T03:11:03.579" v="3031" actId="1035"/>
          <ac:spMkLst>
            <pc:docMk/>
            <pc:sldMk cId="4181509778" sldId="729"/>
            <ac:spMk id="9" creationId="{E225B3E9-7A85-45FE-A759-2B0375742F57}"/>
          </ac:spMkLst>
        </pc:spChg>
        <pc:spChg chg="add mod">
          <ac:chgData name="Diego Mauricio Riaño Pachón" userId="3b77a96813978dae" providerId="LiveId" clId="{B9A14495-F2D6-4301-88A7-8B6F6371758A}" dt="2019-09-10T03:11:03.579" v="3031" actId="1035"/>
          <ac:spMkLst>
            <pc:docMk/>
            <pc:sldMk cId="4181509778" sldId="729"/>
            <ac:spMk id="14" creationId="{F9379CD5-45EA-4C86-A9BE-85837DE74853}"/>
          </ac:spMkLst>
        </pc:spChg>
        <pc:spChg chg="add mod">
          <ac:chgData name="Diego Mauricio Riaño Pachón" userId="3b77a96813978dae" providerId="LiveId" clId="{B9A14495-F2D6-4301-88A7-8B6F6371758A}" dt="2019-09-10T03:11:03.579" v="3031" actId="1035"/>
          <ac:spMkLst>
            <pc:docMk/>
            <pc:sldMk cId="4181509778" sldId="729"/>
            <ac:spMk id="15" creationId="{CFE9123D-4FE6-4F7B-84DF-54CFCF4AF9BD}"/>
          </ac:spMkLst>
        </pc:spChg>
        <pc:spChg chg="add mod">
          <ac:chgData name="Diego Mauricio Riaño Pachón" userId="3b77a96813978dae" providerId="LiveId" clId="{B9A14495-F2D6-4301-88A7-8B6F6371758A}" dt="2019-09-10T03:11:03.579" v="3031" actId="1035"/>
          <ac:spMkLst>
            <pc:docMk/>
            <pc:sldMk cId="4181509778" sldId="729"/>
            <ac:spMk id="16" creationId="{907932AC-0395-4689-9F19-1950D8CA88E8}"/>
          </ac:spMkLst>
        </pc:spChg>
        <pc:spChg chg="add mod">
          <ac:chgData name="Diego Mauricio Riaño Pachón" userId="3b77a96813978dae" providerId="LiveId" clId="{B9A14495-F2D6-4301-88A7-8B6F6371758A}" dt="2019-09-10T03:11:03.579" v="3031" actId="1035"/>
          <ac:spMkLst>
            <pc:docMk/>
            <pc:sldMk cId="4181509778" sldId="729"/>
            <ac:spMk id="17" creationId="{844FA047-1366-459F-824B-6F997056BC01}"/>
          </ac:spMkLst>
        </pc:spChg>
        <pc:spChg chg="add mod">
          <ac:chgData name="Diego Mauricio Riaño Pachón" userId="3b77a96813978dae" providerId="LiveId" clId="{B9A14495-F2D6-4301-88A7-8B6F6371758A}" dt="2019-09-10T03:11:03.579" v="3031" actId="1035"/>
          <ac:spMkLst>
            <pc:docMk/>
            <pc:sldMk cId="4181509778" sldId="729"/>
            <ac:spMk id="18" creationId="{8CC45448-270C-49EA-AD19-8720BBC276AD}"/>
          </ac:spMkLst>
        </pc:spChg>
        <pc:spChg chg="add mod">
          <ac:chgData name="Diego Mauricio Riaño Pachón" userId="3b77a96813978dae" providerId="LiveId" clId="{B9A14495-F2D6-4301-88A7-8B6F6371758A}" dt="2019-09-10T03:11:03.579" v="3031" actId="1035"/>
          <ac:spMkLst>
            <pc:docMk/>
            <pc:sldMk cId="4181509778" sldId="729"/>
            <ac:spMk id="19" creationId="{4B1A4EE0-F962-4324-AE16-DF2091264A61}"/>
          </ac:spMkLst>
        </pc:spChg>
        <pc:cxnChg chg="add mod">
          <ac:chgData name="Diego Mauricio Riaño Pachón" userId="3b77a96813978dae" providerId="LiveId" clId="{B9A14495-F2D6-4301-88A7-8B6F6371758A}" dt="2019-09-10T03:11:03.579" v="3031" actId="1035"/>
          <ac:cxnSpMkLst>
            <pc:docMk/>
            <pc:sldMk cId="4181509778" sldId="729"/>
            <ac:cxnSpMk id="10" creationId="{050F58C6-4A33-4C41-BE88-09D1EC4B1865}"/>
          </ac:cxnSpMkLst>
        </pc:cxnChg>
        <pc:cxnChg chg="add mod">
          <ac:chgData name="Diego Mauricio Riaño Pachón" userId="3b77a96813978dae" providerId="LiveId" clId="{B9A14495-F2D6-4301-88A7-8B6F6371758A}" dt="2019-09-10T03:11:03.579" v="3031" actId="1035"/>
          <ac:cxnSpMkLst>
            <pc:docMk/>
            <pc:sldMk cId="4181509778" sldId="729"/>
            <ac:cxnSpMk id="11" creationId="{4A2D9EC9-7635-4203-8D74-46B3516CDB93}"/>
          </ac:cxnSpMkLst>
        </pc:cxnChg>
        <pc:cxnChg chg="add mod">
          <ac:chgData name="Diego Mauricio Riaño Pachón" userId="3b77a96813978dae" providerId="LiveId" clId="{B9A14495-F2D6-4301-88A7-8B6F6371758A}" dt="2019-09-10T03:11:03.579" v="3031" actId="1035"/>
          <ac:cxnSpMkLst>
            <pc:docMk/>
            <pc:sldMk cId="4181509778" sldId="729"/>
            <ac:cxnSpMk id="12" creationId="{A173A520-3926-487B-9889-35CBB587B848}"/>
          </ac:cxnSpMkLst>
        </pc:cxnChg>
        <pc:cxnChg chg="add mod">
          <ac:chgData name="Diego Mauricio Riaño Pachón" userId="3b77a96813978dae" providerId="LiveId" clId="{B9A14495-F2D6-4301-88A7-8B6F6371758A}" dt="2019-09-10T03:11:03.579" v="3031" actId="1035"/>
          <ac:cxnSpMkLst>
            <pc:docMk/>
            <pc:sldMk cId="4181509778" sldId="729"/>
            <ac:cxnSpMk id="13" creationId="{D9CC44D0-E931-4480-BB8E-2298D4151748}"/>
          </ac:cxnSpMkLst>
        </pc:cxnChg>
        <pc:cxnChg chg="add mod">
          <ac:chgData name="Diego Mauricio Riaño Pachón" userId="3b77a96813978dae" providerId="LiveId" clId="{B9A14495-F2D6-4301-88A7-8B6F6371758A}" dt="2019-09-10T03:11:03.579" v="3031" actId="1035"/>
          <ac:cxnSpMkLst>
            <pc:docMk/>
            <pc:sldMk cId="4181509778" sldId="729"/>
            <ac:cxnSpMk id="20" creationId="{E3ACC053-67B7-4E3C-B2F6-163FC84AA8AC}"/>
          </ac:cxnSpMkLst>
        </pc:cxnChg>
        <pc:cxnChg chg="add mod">
          <ac:chgData name="Diego Mauricio Riaño Pachón" userId="3b77a96813978dae" providerId="LiveId" clId="{B9A14495-F2D6-4301-88A7-8B6F6371758A}" dt="2019-09-10T03:11:03.579" v="3031" actId="1035"/>
          <ac:cxnSpMkLst>
            <pc:docMk/>
            <pc:sldMk cId="4181509778" sldId="729"/>
            <ac:cxnSpMk id="21" creationId="{F20C98E4-E3C0-4C3F-9B38-6CFD925CC500}"/>
          </ac:cxnSpMkLst>
        </pc:cxnChg>
      </pc:sldChg>
      <pc:sldMasterChg chg="delSp">
        <pc:chgData name="Diego Mauricio Riaño Pachón" userId="3b77a96813978dae" providerId="LiveId" clId="{B9A14495-F2D6-4301-88A7-8B6F6371758A}" dt="2019-09-08T02:10:44.265" v="452" actId="478"/>
        <pc:sldMasterMkLst>
          <pc:docMk/>
          <pc:sldMasterMk cId="2565917513" sldId="2147483787"/>
        </pc:sldMasterMkLst>
        <pc:spChg chg="del">
          <ac:chgData name="Diego Mauricio Riaño Pachón" userId="3b77a96813978dae" providerId="LiveId" clId="{B9A14495-F2D6-4301-88A7-8B6F6371758A}" dt="2019-09-08T02:10:44.265" v="452" actId="478"/>
          <ac:spMkLst>
            <pc:docMk/>
            <pc:sldMasterMk cId="2565917513" sldId="2147483787"/>
            <ac:spMk id="7" creationId="{00000000-0000-0000-0000-000000000000}"/>
          </ac:spMkLst>
        </pc:spChg>
        <pc:picChg chg="del">
          <ac:chgData name="Diego Mauricio Riaño Pachón" userId="3b77a96813978dae" providerId="LiveId" clId="{B9A14495-F2D6-4301-88A7-8B6F6371758A}" dt="2019-09-08T02:10:44.265" v="452" actId="478"/>
          <ac:picMkLst>
            <pc:docMk/>
            <pc:sldMasterMk cId="2565917513" sldId="2147483787"/>
            <ac:picMk id="8" creationId="{00000000-0000-0000-0000-000000000000}"/>
          </ac:picMkLst>
        </pc:picChg>
        <pc:picChg chg="del">
          <ac:chgData name="Diego Mauricio Riaño Pachón" userId="3b77a96813978dae" providerId="LiveId" clId="{B9A14495-F2D6-4301-88A7-8B6F6371758A}" dt="2019-09-08T02:10:44.265" v="452" actId="478"/>
          <ac:picMkLst>
            <pc:docMk/>
            <pc:sldMasterMk cId="2565917513" sldId="2147483787"/>
            <ac:picMk id="9" creationId="{00000000-0000-0000-0000-000000000000}"/>
          </ac:picMkLst>
        </pc:picChg>
        <pc:picChg chg="del">
          <ac:chgData name="Diego Mauricio Riaño Pachón" userId="3b77a96813978dae" providerId="LiveId" clId="{B9A14495-F2D6-4301-88A7-8B6F6371758A}" dt="2019-09-08T02:10:44.265" v="452" actId="478"/>
          <ac:picMkLst>
            <pc:docMk/>
            <pc:sldMasterMk cId="2565917513" sldId="2147483787"/>
            <ac:picMk id="10" creationId="{00000000-0000-0000-0000-000000000000}"/>
          </ac:picMkLst>
        </pc:picChg>
        <pc:picChg chg="del">
          <ac:chgData name="Diego Mauricio Riaño Pachón" userId="3b77a96813978dae" providerId="LiveId" clId="{B9A14495-F2D6-4301-88A7-8B6F6371758A}" dt="2019-09-08T02:10:44.265" v="452" actId="478"/>
          <ac:picMkLst>
            <pc:docMk/>
            <pc:sldMasterMk cId="2565917513" sldId="2147483787"/>
            <ac:picMk id="11" creationId="{00000000-0000-0000-0000-000000000000}"/>
          </ac:picMkLst>
        </pc:picChg>
        <pc:picChg chg="del">
          <ac:chgData name="Diego Mauricio Riaño Pachón" userId="3b77a96813978dae" providerId="LiveId" clId="{B9A14495-F2D6-4301-88A7-8B6F6371758A}" dt="2019-09-08T02:10:44.265" v="452" actId="478"/>
          <ac:picMkLst>
            <pc:docMk/>
            <pc:sldMasterMk cId="2565917513" sldId="2147483787"/>
            <ac:picMk id="12" creationId="{00000000-0000-0000-0000-000000000000}"/>
          </ac:picMkLst>
        </pc:picChg>
      </pc:sldMasterChg>
    </pc:docChg>
  </pc:docChgLst>
  <pc:docChgLst>
    <pc:chgData name="Diego Mauricio Riaño Pachón" userId="3b77a96813978dae" providerId="LiveId" clId="{FB728620-9911-0A4E-88FE-BD71C2C3AB57}"/>
    <pc:docChg chg="custSel addSld delSld modSld sldOrd">
      <pc:chgData name="Diego Mauricio Riaño Pachón" userId="3b77a96813978dae" providerId="LiveId" clId="{FB728620-9911-0A4E-88FE-BD71C2C3AB57}" dt="2019-09-09T16:22:48.321" v="91" actId="2696"/>
      <pc:docMkLst>
        <pc:docMk/>
      </pc:docMkLst>
      <pc:sldChg chg="addSp delSp">
        <pc:chgData name="Diego Mauricio Riaño Pachón" userId="3b77a96813978dae" providerId="LiveId" clId="{FB728620-9911-0A4E-88FE-BD71C2C3AB57}" dt="2019-09-09T16:19:12.935" v="17"/>
        <pc:sldMkLst>
          <pc:docMk/>
          <pc:sldMk cId="2604779748" sldId="528"/>
        </pc:sldMkLst>
        <pc:spChg chg="add del">
          <ac:chgData name="Diego Mauricio Riaño Pachón" userId="3b77a96813978dae" providerId="LiveId" clId="{FB728620-9911-0A4E-88FE-BD71C2C3AB57}" dt="2019-09-09T16:19:12.935" v="17"/>
          <ac:spMkLst>
            <pc:docMk/>
            <pc:sldMk cId="2604779748" sldId="528"/>
            <ac:spMk id="4" creationId="{3FE1F02A-DE64-1540-9F69-F9903C0C91A0}"/>
          </ac:spMkLst>
        </pc:spChg>
      </pc:sldChg>
      <pc:sldChg chg="del">
        <pc:chgData name="Diego Mauricio Riaño Pachón" userId="3b77a96813978dae" providerId="LiveId" clId="{FB728620-9911-0A4E-88FE-BD71C2C3AB57}" dt="2019-09-09T16:20:35.519" v="42" actId="2696"/>
        <pc:sldMkLst>
          <pc:docMk/>
          <pc:sldMk cId="989912708" sldId="532"/>
        </pc:sldMkLst>
      </pc:sldChg>
      <pc:sldChg chg="delSp del">
        <pc:chgData name="Diego Mauricio Riaño Pachón" userId="3b77a96813978dae" providerId="LiveId" clId="{FB728620-9911-0A4E-88FE-BD71C2C3AB57}" dt="2019-09-09T16:21:05.777" v="47" actId="2696"/>
        <pc:sldMkLst>
          <pc:docMk/>
          <pc:sldMk cId="1906412758" sldId="536"/>
        </pc:sldMkLst>
        <pc:picChg chg="del">
          <ac:chgData name="Diego Mauricio Riaño Pachón" userId="3b77a96813978dae" providerId="LiveId" clId="{FB728620-9911-0A4E-88FE-BD71C2C3AB57}" dt="2019-09-09T16:20:49.533" v="44"/>
          <ac:picMkLst>
            <pc:docMk/>
            <pc:sldMk cId="1906412758" sldId="536"/>
            <ac:picMk id="8" creationId="{C6562AAA-FAAF-3647-BD9B-20B1662E5702}"/>
          </ac:picMkLst>
        </pc:picChg>
        <pc:picChg chg="del">
          <ac:chgData name="Diego Mauricio Riaño Pachón" userId="3b77a96813978dae" providerId="LiveId" clId="{FB728620-9911-0A4E-88FE-BD71C2C3AB57}" dt="2019-09-09T16:20:49.533" v="44"/>
          <ac:picMkLst>
            <pc:docMk/>
            <pc:sldMk cId="1906412758" sldId="536"/>
            <ac:picMk id="10" creationId="{538D4F4A-3321-9340-AE3B-1729D0BF8466}"/>
          </ac:picMkLst>
        </pc:picChg>
        <pc:picChg chg="del">
          <ac:chgData name="Diego Mauricio Riaño Pachón" userId="3b77a96813978dae" providerId="LiveId" clId="{FB728620-9911-0A4E-88FE-BD71C2C3AB57}" dt="2019-09-09T16:20:49.533" v="44"/>
          <ac:picMkLst>
            <pc:docMk/>
            <pc:sldMk cId="1906412758" sldId="536"/>
            <ac:picMk id="12" creationId="{9D7BFAEB-2B6B-7944-9F0C-F98B435D8278}"/>
          </ac:picMkLst>
        </pc:picChg>
      </pc:sldChg>
      <pc:sldChg chg="delSp del">
        <pc:chgData name="Diego Mauricio Riaño Pachón" userId="3b77a96813978dae" providerId="LiveId" clId="{FB728620-9911-0A4E-88FE-BD71C2C3AB57}" dt="2019-09-09T16:21:34.764" v="53" actId="2696"/>
        <pc:sldMkLst>
          <pc:docMk/>
          <pc:sldMk cId="3434564862" sldId="537"/>
        </pc:sldMkLst>
        <pc:spChg chg="del">
          <ac:chgData name="Diego Mauricio Riaño Pachón" userId="3b77a96813978dae" providerId="LiveId" clId="{FB728620-9911-0A4E-88FE-BD71C2C3AB57}" dt="2019-09-09T16:21:16.311" v="48"/>
          <ac:spMkLst>
            <pc:docMk/>
            <pc:sldMk cId="3434564862" sldId="537"/>
            <ac:spMk id="8" creationId="{BF18D960-B034-0048-9147-B89C53D7884D}"/>
          </ac:spMkLst>
        </pc:spChg>
        <pc:spChg chg="del">
          <ac:chgData name="Diego Mauricio Riaño Pachón" userId="3b77a96813978dae" providerId="LiveId" clId="{FB728620-9911-0A4E-88FE-BD71C2C3AB57}" dt="2019-09-09T16:21:16.311" v="48"/>
          <ac:spMkLst>
            <pc:docMk/>
            <pc:sldMk cId="3434564862" sldId="537"/>
            <ac:spMk id="9" creationId="{5EB62F81-3711-2248-8630-A8A43E4A0354}"/>
          </ac:spMkLst>
        </pc:spChg>
        <pc:spChg chg="del">
          <ac:chgData name="Diego Mauricio Riaño Pachón" userId="3b77a96813978dae" providerId="LiveId" clId="{FB728620-9911-0A4E-88FE-BD71C2C3AB57}" dt="2019-09-09T16:21:16.311" v="48"/>
          <ac:spMkLst>
            <pc:docMk/>
            <pc:sldMk cId="3434564862" sldId="537"/>
            <ac:spMk id="10" creationId="{58F5A872-79D6-884E-9ADE-E281CFF94487}"/>
          </ac:spMkLst>
        </pc:spChg>
        <pc:spChg chg="del">
          <ac:chgData name="Diego Mauricio Riaño Pachón" userId="3b77a96813978dae" providerId="LiveId" clId="{FB728620-9911-0A4E-88FE-BD71C2C3AB57}" dt="2019-09-09T16:21:16.311" v="48"/>
          <ac:spMkLst>
            <pc:docMk/>
            <pc:sldMk cId="3434564862" sldId="537"/>
            <ac:spMk id="11" creationId="{DA8A9572-B982-3443-861F-3549286BE4EF}"/>
          </ac:spMkLst>
        </pc:spChg>
        <pc:spChg chg="del">
          <ac:chgData name="Diego Mauricio Riaño Pachón" userId="3b77a96813978dae" providerId="LiveId" clId="{FB728620-9911-0A4E-88FE-BD71C2C3AB57}" dt="2019-09-09T16:21:16.311" v="48"/>
          <ac:spMkLst>
            <pc:docMk/>
            <pc:sldMk cId="3434564862" sldId="537"/>
            <ac:spMk id="12" creationId="{3B32D98E-2047-534B-8878-9ACC9A9008E6}"/>
          </ac:spMkLst>
        </pc:spChg>
        <pc:spChg chg="del">
          <ac:chgData name="Diego Mauricio Riaño Pachón" userId="3b77a96813978dae" providerId="LiveId" clId="{FB728620-9911-0A4E-88FE-BD71C2C3AB57}" dt="2019-09-09T16:21:16.311" v="48"/>
          <ac:spMkLst>
            <pc:docMk/>
            <pc:sldMk cId="3434564862" sldId="537"/>
            <ac:spMk id="13" creationId="{8FE493F8-E8B6-7243-978F-ABB69E2E1172}"/>
          </ac:spMkLst>
        </pc:spChg>
        <pc:spChg chg="del">
          <ac:chgData name="Diego Mauricio Riaño Pachón" userId="3b77a96813978dae" providerId="LiveId" clId="{FB728620-9911-0A4E-88FE-BD71C2C3AB57}" dt="2019-09-09T16:21:16.311" v="48"/>
          <ac:spMkLst>
            <pc:docMk/>
            <pc:sldMk cId="3434564862" sldId="537"/>
            <ac:spMk id="22" creationId="{E7C26CE4-2EDE-584E-A3CD-FF0259128D92}"/>
          </ac:spMkLst>
        </pc:spChg>
        <pc:spChg chg="del">
          <ac:chgData name="Diego Mauricio Riaño Pachón" userId="3b77a96813978dae" providerId="LiveId" clId="{FB728620-9911-0A4E-88FE-BD71C2C3AB57}" dt="2019-09-09T16:21:16.311" v="48"/>
          <ac:spMkLst>
            <pc:docMk/>
            <pc:sldMk cId="3434564862" sldId="537"/>
            <ac:spMk id="23" creationId="{4752C26E-4D60-1941-A6A5-D2BBB2B8A5D5}"/>
          </ac:spMkLst>
        </pc:spChg>
        <pc:spChg chg="del">
          <ac:chgData name="Diego Mauricio Riaño Pachón" userId="3b77a96813978dae" providerId="LiveId" clId="{FB728620-9911-0A4E-88FE-BD71C2C3AB57}" dt="2019-09-09T16:21:16.311" v="48"/>
          <ac:spMkLst>
            <pc:docMk/>
            <pc:sldMk cId="3434564862" sldId="537"/>
            <ac:spMk id="24" creationId="{4FBE70DE-03BD-694A-9253-BA0126DAE0E8}"/>
          </ac:spMkLst>
        </pc:spChg>
        <pc:spChg chg="del">
          <ac:chgData name="Diego Mauricio Riaño Pachón" userId="3b77a96813978dae" providerId="LiveId" clId="{FB728620-9911-0A4E-88FE-BD71C2C3AB57}" dt="2019-09-09T16:21:16.311" v="48"/>
          <ac:spMkLst>
            <pc:docMk/>
            <pc:sldMk cId="3434564862" sldId="537"/>
            <ac:spMk id="39" creationId="{669AF342-5FEB-7548-AB9E-DB63CF4B25F2}"/>
          </ac:spMkLst>
        </pc:spChg>
        <pc:spChg chg="del">
          <ac:chgData name="Diego Mauricio Riaño Pachón" userId="3b77a96813978dae" providerId="LiveId" clId="{FB728620-9911-0A4E-88FE-BD71C2C3AB57}" dt="2019-09-09T16:21:16.311" v="48"/>
          <ac:spMkLst>
            <pc:docMk/>
            <pc:sldMk cId="3434564862" sldId="537"/>
            <ac:spMk id="40" creationId="{AA699F85-DAAE-4E46-962F-05155139D74E}"/>
          </ac:spMkLst>
        </pc:spChg>
        <pc:spChg chg="del">
          <ac:chgData name="Diego Mauricio Riaño Pachón" userId="3b77a96813978dae" providerId="LiveId" clId="{FB728620-9911-0A4E-88FE-BD71C2C3AB57}" dt="2019-09-09T16:21:16.311" v="48"/>
          <ac:spMkLst>
            <pc:docMk/>
            <pc:sldMk cId="3434564862" sldId="537"/>
            <ac:spMk id="41" creationId="{80EAEA80-70FB-0641-8DEF-EF5DADB17033}"/>
          </ac:spMkLst>
        </pc:spChg>
        <pc:spChg chg="del">
          <ac:chgData name="Diego Mauricio Riaño Pachón" userId="3b77a96813978dae" providerId="LiveId" clId="{FB728620-9911-0A4E-88FE-BD71C2C3AB57}" dt="2019-09-09T16:21:16.311" v="48"/>
          <ac:spMkLst>
            <pc:docMk/>
            <pc:sldMk cId="3434564862" sldId="537"/>
            <ac:spMk id="42" creationId="{5B926685-974A-9F49-AA04-4B04F5139628}"/>
          </ac:spMkLst>
        </pc:spChg>
        <pc:spChg chg="del">
          <ac:chgData name="Diego Mauricio Riaño Pachón" userId="3b77a96813978dae" providerId="LiveId" clId="{FB728620-9911-0A4E-88FE-BD71C2C3AB57}" dt="2019-09-09T16:21:16.311" v="48"/>
          <ac:spMkLst>
            <pc:docMk/>
            <pc:sldMk cId="3434564862" sldId="537"/>
            <ac:spMk id="50" creationId="{6DA3737B-19AF-C344-8529-D4C1AF4A6D8B}"/>
          </ac:spMkLst>
        </pc:spChg>
        <pc:spChg chg="del">
          <ac:chgData name="Diego Mauricio Riaño Pachón" userId="3b77a96813978dae" providerId="LiveId" clId="{FB728620-9911-0A4E-88FE-BD71C2C3AB57}" dt="2019-09-09T16:21:16.311" v="48"/>
          <ac:spMkLst>
            <pc:docMk/>
            <pc:sldMk cId="3434564862" sldId="537"/>
            <ac:spMk id="51" creationId="{97AAA897-5E8F-5141-A740-5FFF5730268F}"/>
          </ac:spMkLst>
        </pc:spChg>
        <pc:spChg chg="del">
          <ac:chgData name="Diego Mauricio Riaño Pachón" userId="3b77a96813978dae" providerId="LiveId" clId="{FB728620-9911-0A4E-88FE-BD71C2C3AB57}" dt="2019-09-09T16:21:16.311" v="48"/>
          <ac:spMkLst>
            <pc:docMk/>
            <pc:sldMk cId="3434564862" sldId="537"/>
            <ac:spMk id="57" creationId="{F5A4D6CF-F0FD-A04B-80DA-7FE4B97409CA}"/>
          </ac:spMkLst>
        </pc:spChg>
        <pc:spChg chg="del">
          <ac:chgData name="Diego Mauricio Riaño Pachón" userId="3b77a96813978dae" providerId="LiveId" clId="{FB728620-9911-0A4E-88FE-BD71C2C3AB57}" dt="2019-09-09T16:21:16.311" v="48"/>
          <ac:spMkLst>
            <pc:docMk/>
            <pc:sldMk cId="3434564862" sldId="537"/>
            <ac:spMk id="58" creationId="{F4E7E77B-B01C-0B42-BEB0-151A32575D3A}"/>
          </ac:spMkLst>
        </pc:spChg>
        <pc:spChg chg="del">
          <ac:chgData name="Diego Mauricio Riaño Pachón" userId="3b77a96813978dae" providerId="LiveId" clId="{FB728620-9911-0A4E-88FE-BD71C2C3AB57}" dt="2019-09-09T16:21:16.311" v="48"/>
          <ac:spMkLst>
            <pc:docMk/>
            <pc:sldMk cId="3434564862" sldId="537"/>
            <ac:spMk id="59" creationId="{3D5F6DDC-69EB-124E-AAAA-6EB4EDD7E186}"/>
          </ac:spMkLst>
        </pc:spChg>
        <pc:spChg chg="del">
          <ac:chgData name="Diego Mauricio Riaño Pachón" userId="3b77a96813978dae" providerId="LiveId" clId="{FB728620-9911-0A4E-88FE-BD71C2C3AB57}" dt="2019-09-09T16:21:16.311" v="48"/>
          <ac:spMkLst>
            <pc:docMk/>
            <pc:sldMk cId="3434564862" sldId="537"/>
            <ac:spMk id="60" creationId="{E6058F2C-0606-6C4B-97F4-D28D761142A0}"/>
          </ac:spMkLst>
        </pc:spChg>
        <pc:spChg chg="del">
          <ac:chgData name="Diego Mauricio Riaño Pachón" userId="3b77a96813978dae" providerId="LiveId" clId="{FB728620-9911-0A4E-88FE-BD71C2C3AB57}" dt="2019-09-09T16:21:16.311" v="48"/>
          <ac:spMkLst>
            <pc:docMk/>
            <pc:sldMk cId="3434564862" sldId="537"/>
            <ac:spMk id="61" creationId="{BAC358A0-9B2E-9F4F-B6B3-78CDBC5D65E4}"/>
          </ac:spMkLst>
        </pc:spChg>
        <pc:spChg chg="del">
          <ac:chgData name="Diego Mauricio Riaño Pachón" userId="3b77a96813978dae" providerId="LiveId" clId="{FB728620-9911-0A4E-88FE-BD71C2C3AB57}" dt="2019-09-09T16:21:16.311" v="48"/>
          <ac:spMkLst>
            <pc:docMk/>
            <pc:sldMk cId="3434564862" sldId="537"/>
            <ac:spMk id="62" creationId="{1533A020-7D69-554B-B8F7-6DE8D9C21ECE}"/>
          </ac:spMkLst>
        </pc:spChg>
        <pc:spChg chg="del">
          <ac:chgData name="Diego Mauricio Riaño Pachón" userId="3b77a96813978dae" providerId="LiveId" clId="{FB728620-9911-0A4E-88FE-BD71C2C3AB57}" dt="2019-09-09T16:21:16.311" v="48"/>
          <ac:spMkLst>
            <pc:docMk/>
            <pc:sldMk cId="3434564862" sldId="537"/>
            <ac:spMk id="69" creationId="{86F1681A-D211-0C4E-B8C0-4CED991C0928}"/>
          </ac:spMkLst>
        </pc:spChg>
        <pc:spChg chg="del">
          <ac:chgData name="Diego Mauricio Riaño Pachón" userId="3b77a96813978dae" providerId="LiveId" clId="{FB728620-9911-0A4E-88FE-BD71C2C3AB57}" dt="2019-09-09T16:21:16.311" v="48"/>
          <ac:spMkLst>
            <pc:docMk/>
            <pc:sldMk cId="3434564862" sldId="537"/>
            <ac:spMk id="71" creationId="{7833254C-93DE-CD4D-88B6-CDD4D335536F}"/>
          </ac:spMkLst>
        </pc:spChg>
        <pc:cxnChg chg="del">
          <ac:chgData name="Diego Mauricio Riaño Pachón" userId="3b77a96813978dae" providerId="LiveId" clId="{FB728620-9911-0A4E-88FE-BD71C2C3AB57}" dt="2019-09-09T16:21:16.311" v="48"/>
          <ac:cxnSpMkLst>
            <pc:docMk/>
            <pc:sldMk cId="3434564862" sldId="537"/>
            <ac:cxnSpMk id="15" creationId="{17BDFFD1-4FA8-D44C-BCDB-F2400CF35B09}"/>
          </ac:cxnSpMkLst>
        </pc:cxnChg>
        <pc:cxnChg chg="del">
          <ac:chgData name="Diego Mauricio Riaño Pachón" userId="3b77a96813978dae" providerId="LiveId" clId="{FB728620-9911-0A4E-88FE-BD71C2C3AB57}" dt="2019-09-09T16:21:16.311" v="48"/>
          <ac:cxnSpMkLst>
            <pc:docMk/>
            <pc:sldMk cId="3434564862" sldId="537"/>
            <ac:cxnSpMk id="16" creationId="{5B19B77F-C0D6-B349-A47D-B100B7BBBF9E}"/>
          </ac:cxnSpMkLst>
        </pc:cxnChg>
        <pc:cxnChg chg="del">
          <ac:chgData name="Diego Mauricio Riaño Pachón" userId="3b77a96813978dae" providerId="LiveId" clId="{FB728620-9911-0A4E-88FE-BD71C2C3AB57}" dt="2019-09-09T16:21:16.311" v="48"/>
          <ac:cxnSpMkLst>
            <pc:docMk/>
            <pc:sldMk cId="3434564862" sldId="537"/>
            <ac:cxnSpMk id="19" creationId="{90EFC0E6-CD52-154B-879B-4D071F71E030}"/>
          </ac:cxnSpMkLst>
        </pc:cxnChg>
        <pc:cxnChg chg="del">
          <ac:chgData name="Diego Mauricio Riaño Pachón" userId="3b77a96813978dae" providerId="LiveId" clId="{FB728620-9911-0A4E-88FE-BD71C2C3AB57}" dt="2019-09-09T16:21:16.311" v="48"/>
          <ac:cxnSpMkLst>
            <pc:docMk/>
            <pc:sldMk cId="3434564862" sldId="537"/>
            <ac:cxnSpMk id="26" creationId="{76EB79F6-17F3-5A48-BAFF-93753C1B827F}"/>
          </ac:cxnSpMkLst>
        </pc:cxnChg>
        <pc:cxnChg chg="del">
          <ac:chgData name="Diego Mauricio Riaño Pachón" userId="3b77a96813978dae" providerId="LiveId" clId="{FB728620-9911-0A4E-88FE-BD71C2C3AB57}" dt="2019-09-09T16:21:16.311" v="48"/>
          <ac:cxnSpMkLst>
            <pc:docMk/>
            <pc:sldMk cId="3434564862" sldId="537"/>
            <ac:cxnSpMk id="27" creationId="{FE48FD8F-7952-5242-B73D-35A3EFC687C8}"/>
          </ac:cxnSpMkLst>
        </pc:cxnChg>
        <pc:cxnChg chg="del">
          <ac:chgData name="Diego Mauricio Riaño Pachón" userId="3b77a96813978dae" providerId="LiveId" clId="{FB728620-9911-0A4E-88FE-BD71C2C3AB57}" dt="2019-09-09T16:21:16.311" v="48"/>
          <ac:cxnSpMkLst>
            <pc:docMk/>
            <pc:sldMk cId="3434564862" sldId="537"/>
            <ac:cxnSpMk id="43" creationId="{DF2DA444-5922-D04F-A6B9-A081895474B4}"/>
          </ac:cxnSpMkLst>
        </pc:cxnChg>
        <pc:cxnChg chg="del">
          <ac:chgData name="Diego Mauricio Riaño Pachón" userId="3b77a96813978dae" providerId="LiveId" clId="{FB728620-9911-0A4E-88FE-BD71C2C3AB57}" dt="2019-09-09T16:21:16.311" v="48"/>
          <ac:cxnSpMkLst>
            <pc:docMk/>
            <pc:sldMk cId="3434564862" sldId="537"/>
            <ac:cxnSpMk id="46" creationId="{5007673E-A0BD-1D42-AE6C-146BA43BB587}"/>
          </ac:cxnSpMkLst>
        </pc:cxnChg>
        <pc:cxnChg chg="del">
          <ac:chgData name="Diego Mauricio Riaño Pachón" userId="3b77a96813978dae" providerId="LiveId" clId="{FB728620-9911-0A4E-88FE-BD71C2C3AB57}" dt="2019-09-09T16:21:16.311" v="48"/>
          <ac:cxnSpMkLst>
            <pc:docMk/>
            <pc:sldMk cId="3434564862" sldId="537"/>
            <ac:cxnSpMk id="52" creationId="{9B912A8B-D0ED-AB4E-9B95-D55AE9B8970A}"/>
          </ac:cxnSpMkLst>
        </pc:cxnChg>
        <pc:cxnChg chg="del">
          <ac:chgData name="Diego Mauricio Riaño Pachón" userId="3b77a96813978dae" providerId="LiveId" clId="{FB728620-9911-0A4E-88FE-BD71C2C3AB57}" dt="2019-09-09T16:21:16.311" v="48"/>
          <ac:cxnSpMkLst>
            <pc:docMk/>
            <pc:sldMk cId="3434564862" sldId="537"/>
            <ac:cxnSpMk id="56" creationId="{EAF8B693-8F23-DD4E-A60F-1AABBB0256BA}"/>
          </ac:cxnSpMkLst>
        </pc:cxnChg>
        <pc:cxnChg chg="del">
          <ac:chgData name="Diego Mauricio Riaño Pachón" userId="3b77a96813978dae" providerId="LiveId" clId="{FB728620-9911-0A4E-88FE-BD71C2C3AB57}" dt="2019-09-09T16:21:16.311" v="48"/>
          <ac:cxnSpMkLst>
            <pc:docMk/>
            <pc:sldMk cId="3434564862" sldId="537"/>
            <ac:cxnSpMk id="64" creationId="{CC1E0734-02DB-E44F-9544-D3009D1F8B7A}"/>
          </ac:cxnSpMkLst>
        </pc:cxnChg>
        <pc:cxnChg chg="del">
          <ac:chgData name="Diego Mauricio Riaño Pachón" userId="3b77a96813978dae" providerId="LiveId" clId="{FB728620-9911-0A4E-88FE-BD71C2C3AB57}" dt="2019-09-09T16:21:16.311" v="48"/>
          <ac:cxnSpMkLst>
            <pc:docMk/>
            <pc:sldMk cId="3434564862" sldId="537"/>
            <ac:cxnSpMk id="68" creationId="{E596BC73-86D3-FE44-B7A4-64BD42644BBD}"/>
          </ac:cxnSpMkLst>
        </pc:cxnChg>
      </pc:sldChg>
      <pc:sldChg chg="delSp modSp del modAnim">
        <pc:chgData name="Diego Mauricio Riaño Pachón" userId="3b77a96813978dae" providerId="LiveId" clId="{FB728620-9911-0A4E-88FE-BD71C2C3AB57}" dt="2019-09-09T16:22:48.321" v="91" actId="2696"/>
        <pc:sldMkLst>
          <pc:docMk/>
          <pc:sldMk cId="1520746204" sldId="538"/>
        </pc:sldMkLst>
        <pc:spChg chg="mod">
          <ac:chgData name="Diego Mauricio Riaño Pachón" userId="3b77a96813978dae" providerId="LiveId" clId="{FB728620-9911-0A4E-88FE-BD71C2C3AB57}" dt="2019-09-09T16:22:42.497" v="89"/>
          <ac:spMkLst>
            <pc:docMk/>
            <pc:sldMk cId="1520746204" sldId="538"/>
            <ac:spMk id="2" creationId="{104F8CE4-876E-7741-806F-EBDA7C12E549}"/>
          </ac:spMkLst>
        </pc:spChg>
        <pc:spChg chg="del">
          <ac:chgData name="Diego Mauricio Riaño Pachón" userId="3b77a96813978dae" providerId="LiveId" clId="{FB728620-9911-0A4E-88FE-BD71C2C3AB57}" dt="2019-09-09T16:22:23.300" v="77"/>
          <ac:spMkLst>
            <pc:docMk/>
            <pc:sldMk cId="1520746204" sldId="538"/>
            <ac:spMk id="8" creationId="{737DD2A4-F276-D140-AD08-AA7A6C157FF3}"/>
          </ac:spMkLst>
        </pc:spChg>
        <pc:spChg chg="del">
          <ac:chgData name="Diego Mauricio Riaño Pachón" userId="3b77a96813978dae" providerId="LiveId" clId="{FB728620-9911-0A4E-88FE-BD71C2C3AB57}" dt="2019-09-09T16:22:23.300" v="77"/>
          <ac:spMkLst>
            <pc:docMk/>
            <pc:sldMk cId="1520746204" sldId="538"/>
            <ac:spMk id="10" creationId="{2AFC4182-034F-CD4D-AC69-07120BA0D139}"/>
          </ac:spMkLst>
        </pc:spChg>
        <pc:spChg chg="del">
          <ac:chgData name="Diego Mauricio Riaño Pachón" userId="3b77a96813978dae" providerId="LiveId" clId="{FB728620-9911-0A4E-88FE-BD71C2C3AB57}" dt="2019-09-09T16:22:23.300" v="77"/>
          <ac:spMkLst>
            <pc:docMk/>
            <pc:sldMk cId="1520746204" sldId="538"/>
            <ac:spMk id="11" creationId="{76A315B3-BC59-4A4A-8649-7B059860F26B}"/>
          </ac:spMkLst>
        </pc:spChg>
        <pc:picChg chg="del">
          <ac:chgData name="Diego Mauricio Riaño Pachón" userId="3b77a96813978dae" providerId="LiveId" clId="{FB728620-9911-0A4E-88FE-BD71C2C3AB57}" dt="2019-09-09T16:22:23.300" v="77"/>
          <ac:picMkLst>
            <pc:docMk/>
            <pc:sldMk cId="1520746204" sldId="538"/>
            <ac:picMk id="7" creationId="{DA39BC87-8E72-4242-8A42-DEABD8D58729}"/>
          </ac:picMkLst>
        </pc:picChg>
      </pc:sldChg>
      <pc:sldChg chg="modSp del">
        <pc:chgData name="Diego Mauricio Riaño Pachón" userId="3b77a96813978dae" providerId="LiveId" clId="{FB728620-9911-0A4E-88FE-BD71C2C3AB57}" dt="2019-09-09T16:22:16.455" v="76" actId="2696"/>
        <pc:sldMkLst>
          <pc:docMk/>
          <pc:sldMk cId="17423961" sldId="547"/>
        </pc:sldMkLst>
        <pc:spChg chg="mod">
          <ac:chgData name="Diego Mauricio Riaño Pachón" userId="3b77a96813978dae" providerId="LiveId" clId="{FB728620-9911-0A4E-88FE-BD71C2C3AB57}" dt="2019-09-09T16:21:40.491" v="56"/>
          <ac:spMkLst>
            <pc:docMk/>
            <pc:sldMk cId="17423961" sldId="547"/>
            <ac:spMk id="3" creationId="{7FEC3D25-8D6B-BF4F-8EE7-50778E6577A6}"/>
          </ac:spMkLst>
        </pc:spChg>
      </pc:sldChg>
      <pc:sldChg chg="modSp">
        <pc:chgData name="Diego Mauricio Riaño Pachón" userId="3b77a96813978dae" providerId="LiveId" clId="{FB728620-9911-0A4E-88FE-BD71C2C3AB57}" dt="2019-09-09T15:19:16.155" v="15" actId="20577"/>
        <pc:sldMkLst>
          <pc:docMk/>
          <pc:sldMk cId="255749175" sldId="702"/>
        </pc:sldMkLst>
        <pc:spChg chg="mod">
          <ac:chgData name="Diego Mauricio Riaño Pachón" userId="3b77a96813978dae" providerId="LiveId" clId="{FB728620-9911-0A4E-88FE-BD71C2C3AB57}" dt="2019-09-09T15:19:16.155" v="15" actId="20577"/>
          <ac:spMkLst>
            <pc:docMk/>
            <pc:sldMk cId="255749175" sldId="702"/>
            <ac:spMk id="2" creationId="{00000000-0000-0000-0000-000000000000}"/>
          </ac:spMkLst>
        </pc:spChg>
      </pc:sldChg>
      <pc:sldChg chg="addSp delSp modSp add delAnim modAnim">
        <pc:chgData name="Diego Mauricio Riaño Pachón" userId="3b77a96813978dae" providerId="LiveId" clId="{FB728620-9911-0A4E-88FE-BD71C2C3AB57}" dt="2019-09-09T16:20:32.609" v="41" actId="1035"/>
        <pc:sldMkLst>
          <pc:docMk/>
          <pc:sldMk cId="3590560190" sldId="713"/>
        </pc:sldMkLst>
        <pc:spChg chg="mod">
          <ac:chgData name="Diego Mauricio Riaño Pachón" userId="3b77a96813978dae" providerId="LiveId" clId="{FB728620-9911-0A4E-88FE-BD71C2C3AB57}" dt="2019-09-09T16:20:03.410" v="22" actId="27636"/>
          <ac:spMkLst>
            <pc:docMk/>
            <pc:sldMk cId="3590560190" sldId="713"/>
            <ac:spMk id="2" creationId="{00000000-0000-0000-0000-000000000000}"/>
          </ac:spMkLst>
        </pc:spChg>
        <pc:spChg chg="del mod">
          <ac:chgData name="Diego Mauricio Riaño Pachón" userId="3b77a96813978dae" providerId="LiveId" clId="{FB728620-9911-0A4E-88FE-BD71C2C3AB57}" dt="2019-09-09T16:20:14.015" v="26" actId="478"/>
          <ac:spMkLst>
            <pc:docMk/>
            <pc:sldMk cId="3590560190" sldId="713"/>
            <ac:spMk id="5" creationId="{00000000-0000-0000-0000-000000000000}"/>
          </ac:spMkLst>
        </pc:spChg>
        <pc:spChg chg="add mod">
          <ac:chgData name="Diego Mauricio Riaño Pachón" userId="3b77a96813978dae" providerId="LiveId" clId="{FB728620-9911-0A4E-88FE-BD71C2C3AB57}" dt="2019-09-09T16:20:32.609" v="41" actId="1035"/>
          <ac:spMkLst>
            <pc:docMk/>
            <pc:sldMk cId="3590560190" sldId="713"/>
            <ac:spMk id="7" creationId="{8B33BA9D-9B63-8E47-98D6-A59672A381FF}"/>
          </ac:spMkLst>
        </pc:spChg>
        <pc:picChg chg="del">
          <ac:chgData name="Diego Mauricio Riaño Pachón" userId="3b77a96813978dae" providerId="LiveId" clId="{FB728620-9911-0A4E-88FE-BD71C2C3AB57}" dt="2019-09-09T16:20:10.236" v="23" actId="478"/>
          <ac:picMkLst>
            <pc:docMk/>
            <pc:sldMk cId="3590560190" sldId="713"/>
            <ac:picMk id="3" creationId="{00000000-0000-0000-0000-000000000000}"/>
          </ac:picMkLst>
        </pc:picChg>
        <pc:picChg chg="del">
          <ac:chgData name="Diego Mauricio Riaño Pachón" userId="3b77a96813978dae" providerId="LiveId" clId="{FB728620-9911-0A4E-88FE-BD71C2C3AB57}" dt="2019-09-09T16:20:11.041" v="24" actId="478"/>
          <ac:picMkLst>
            <pc:docMk/>
            <pc:sldMk cId="3590560190" sldId="713"/>
            <ac:picMk id="4" creationId="{00000000-0000-0000-0000-000000000000}"/>
          </ac:picMkLst>
        </pc:picChg>
      </pc:sldChg>
      <pc:sldChg chg="modSp add del">
        <pc:chgData name="Diego Mauricio Riaño Pachón" userId="3b77a96813978dae" providerId="LiveId" clId="{FB728620-9911-0A4E-88FE-BD71C2C3AB57}" dt="2019-09-09T16:19:52.930" v="19"/>
        <pc:sldMkLst>
          <pc:docMk/>
          <pc:sldMk cId="3795601836" sldId="713"/>
        </pc:sldMkLst>
        <pc:spChg chg="mod">
          <ac:chgData name="Diego Mauricio Riaño Pachón" userId="3b77a96813978dae" providerId="LiveId" clId="{FB728620-9911-0A4E-88FE-BD71C2C3AB57}" dt="2019-09-09T16:19:21.741" v="18"/>
          <ac:spMkLst>
            <pc:docMk/>
            <pc:sldMk cId="3795601836" sldId="713"/>
            <ac:spMk id="6" creationId="{00000000-0000-0000-0000-000000000000}"/>
          </ac:spMkLst>
        </pc:spChg>
      </pc:sldChg>
      <pc:sldChg chg="addSp delSp modSp add">
        <pc:chgData name="Diego Mauricio Riaño Pachón" userId="3b77a96813978dae" providerId="LiveId" clId="{FB728620-9911-0A4E-88FE-BD71C2C3AB57}" dt="2019-09-09T16:20:54.833" v="46"/>
        <pc:sldMkLst>
          <pc:docMk/>
          <pc:sldMk cId="246013046" sldId="714"/>
        </pc:sldMkLst>
        <pc:spChg chg="del">
          <ac:chgData name="Diego Mauricio Riaño Pachón" userId="3b77a96813978dae" providerId="LiveId" clId="{FB728620-9911-0A4E-88FE-BD71C2C3AB57}" dt="2019-09-09T16:20:53.817" v="45" actId="478"/>
          <ac:spMkLst>
            <pc:docMk/>
            <pc:sldMk cId="246013046" sldId="714"/>
            <ac:spMk id="2" creationId="{00000000-0000-0000-0000-000000000000}"/>
          </ac:spMkLst>
        </pc:spChg>
        <pc:spChg chg="add mod">
          <ac:chgData name="Diego Mauricio Riaño Pachón" userId="3b77a96813978dae" providerId="LiveId" clId="{FB728620-9911-0A4E-88FE-BD71C2C3AB57}" dt="2019-09-09T16:20:53.817" v="45" actId="478"/>
          <ac:spMkLst>
            <pc:docMk/>
            <pc:sldMk cId="246013046" sldId="714"/>
            <ac:spMk id="4" creationId="{DB6A8AE9-17B1-0443-B640-009F5958DC76}"/>
          </ac:spMkLst>
        </pc:spChg>
        <pc:spChg chg="del">
          <ac:chgData name="Diego Mauricio Riaño Pachón" userId="3b77a96813978dae" providerId="LiveId" clId="{FB728620-9911-0A4E-88FE-BD71C2C3AB57}" dt="2019-09-09T16:20:53.817" v="45" actId="478"/>
          <ac:spMkLst>
            <pc:docMk/>
            <pc:sldMk cId="246013046" sldId="714"/>
            <ac:spMk id="6" creationId="{00000000-0000-0000-0000-000000000000}"/>
          </ac:spMkLst>
        </pc:spChg>
        <pc:spChg chg="del">
          <ac:chgData name="Diego Mauricio Riaño Pachón" userId="3b77a96813978dae" providerId="LiveId" clId="{FB728620-9911-0A4E-88FE-BD71C2C3AB57}" dt="2019-09-09T16:20:53.817" v="45" actId="478"/>
          <ac:spMkLst>
            <pc:docMk/>
            <pc:sldMk cId="246013046" sldId="714"/>
            <ac:spMk id="7" creationId="{8B33BA9D-9B63-8E47-98D6-A59672A381FF}"/>
          </ac:spMkLst>
        </pc:spChg>
        <pc:picChg chg="add">
          <ac:chgData name="Diego Mauricio Riaño Pachón" userId="3b77a96813978dae" providerId="LiveId" clId="{FB728620-9911-0A4E-88FE-BD71C2C3AB57}" dt="2019-09-09T16:20:54.833" v="46"/>
          <ac:picMkLst>
            <pc:docMk/>
            <pc:sldMk cId="246013046" sldId="714"/>
            <ac:picMk id="8" creationId="{5A382990-BDE8-E345-B664-4554716AB5C2}"/>
          </ac:picMkLst>
        </pc:picChg>
        <pc:picChg chg="add">
          <ac:chgData name="Diego Mauricio Riaño Pachón" userId="3b77a96813978dae" providerId="LiveId" clId="{FB728620-9911-0A4E-88FE-BD71C2C3AB57}" dt="2019-09-09T16:20:54.833" v="46"/>
          <ac:picMkLst>
            <pc:docMk/>
            <pc:sldMk cId="246013046" sldId="714"/>
            <ac:picMk id="9" creationId="{D5300C09-3A47-F64E-A0BF-DF140F912E87}"/>
          </ac:picMkLst>
        </pc:picChg>
        <pc:picChg chg="add">
          <ac:chgData name="Diego Mauricio Riaño Pachón" userId="3b77a96813978dae" providerId="LiveId" clId="{FB728620-9911-0A4E-88FE-BD71C2C3AB57}" dt="2019-09-09T16:20:54.833" v="46"/>
          <ac:picMkLst>
            <pc:docMk/>
            <pc:sldMk cId="246013046" sldId="714"/>
            <ac:picMk id="10" creationId="{C12A8823-D151-D247-BE48-94EDB905A827}"/>
          </ac:picMkLst>
        </pc:picChg>
      </pc:sldChg>
      <pc:sldChg chg="addSp delSp modSp add">
        <pc:chgData name="Diego Mauricio Riaño Pachón" userId="3b77a96813978dae" providerId="LiveId" clId="{FB728620-9911-0A4E-88FE-BD71C2C3AB57}" dt="2019-09-09T16:21:32.701" v="52"/>
        <pc:sldMkLst>
          <pc:docMk/>
          <pc:sldMk cId="2237177833" sldId="715"/>
        </pc:sldMkLst>
        <pc:spChg chg="mod">
          <ac:chgData name="Diego Mauricio Riaño Pachón" userId="3b77a96813978dae" providerId="LiveId" clId="{FB728620-9911-0A4E-88FE-BD71C2C3AB57}" dt="2019-09-09T16:21:32.701" v="52"/>
          <ac:spMkLst>
            <pc:docMk/>
            <pc:sldMk cId="2237177833" sldId="715"/>
            <ac:spMk id="2" creationId="{B7C0EEAF-CB91-2C4E-8E76-E7FF7D2C402B}"/>
          </ac:spMkLst>
        </pc:spChg>
        <pc:spChg chg="del">
          <ac:chgData name="Diego Mauricio Riaño Pachón" userId="3b77a96813978dae" providerId="LiveId" clId="{FB728620-9911-0A4E-88FE-BD71C2C3AB57}" dt="2019-09-09T16:21:23.906" v="50" actId="478"/>
          <ac:spMkLst>
            <pc:docMk/>
            <pc:sldMk cId="2237177833" sldId="715"/>
            <ac:spMk id="3" creationId="{5647F0B5-5FAF-CC49-8BC9-B5FFD224B666}"/>
          </ac:spMkLst>
        </pc:spChg>
        <pc:spChg chg="add">
          <ac:chgData name="Diego Mauricio Riaño Pachón" userId="3b77a96813978dae" providerId="LiveId" clId="{FB728620-9911-0A4E-88FE-BD71C2C3AB57}" dt="2019-09-09T16:21:24.597" v="51"/>
          <ac:spMkLst>
            <pc:docMk/>
            <pc:sldMk cId="2237177833" sldId="715"/>
            <ac:spMk id="5" creationId="{62F3B66B-6BEA-4747-B488-C31AAB78235D}"/>
          </ac:spMkLst>
        </pc:spChg>
        <pc:spChg chg="add">
          <ac:chgData name="Diego Mauricio Riaño Pachón" userId="3b77a96813978dae" providerId="LiveId" clId="{FB728620-9911-0A4E-88FE-BD71C2C3AB57}" dt="2019-09-09T16:21:24.597" v="51"/>
          <ac:spMkLst>
            <pc:docMk/>
            <pc:sldMk cId="2237177833" sldId="715"/>
            <ac:spMk id="6" creationId="{BECE5D24-E63F-1A4B-BA98-7E3D12504C6F}"/>
          </ac:spMkLst>
        </pc:spChg>
        <pc:spChg chg="add">
          <ac:chgData name="Diego Mauricio Riaño Pachón" userId="3b77a96813978dae" providerId="LiveId" clId="{FB728620-9911-0A4E-88FE-BD71C2C3AB57}" dt="2019-09-09T16:21:24.597" v="51"/>
          <ac:spMkLst>
            <pc:docMk/>
            <pc:sldMk cId="2237177833" sldId="715"/>
            <ac:spMk id="7" creationId="{836661B1-393B-5146-9EB5-775C4610A72E}"/>
          </ac:spMkLst>
        </pc:spChg>
        <pc:spChg chg="add">
          <ac:chgData name="Diego Mauricio Riaño Pachón" userId="3b77a96813978dae" providerId="LiveId" clId="{FB728620-9911-0A4E-88FE-BD71C2C3AB57}" dt="2019-09-09T16:21:24.597" v="51"/>
          <ac:spMkLst>
            <pc:docMk/>
            <pc:sldMk cId="2237177833" sldId="715"/>
            <ac:spMk id="8" creationId="{0B95C791-1A04-F54F-9C37-6AF55E7D1AED}"/>
          </ac:spMkLst>
        </pc:spChg>
        <pc:spChg chg="add">
          <ac:chgData name="Diego Mauricio Riaño Pachón" userId="3b77a96813978dae" providerId="LiveId" clId="{FB728620-9911-0A4E-88FE-BD71C2C3AB57}" dt="2019-09-09T16:21:24.597" v="51"/>
          <ac:spMkLst>
            <pc:docMk/>
            <pc:sldMk cId="2237177833" sldId="715"/>
            <ac:spMk id="9" creationId="{360EBACF-BA5C-B44A-98C5-B642838C9CDC}"/>
          </ac:spMkLst>
        </pc:spChg>
        <pc:spChg chg="add">
          <ac:chgData name="Diego Mauricio Riaño Pachón" userId="3b77a96813978dae" providerId="LiveId" clId="{FB728620-9911-0A4E-88FE-BD71C2C3AB57}" dt="2019-09-09T16:21:24.597" v="51"/>
          <ac:spMkLst>
            <pc:docMk/>
            <pc:sldMk cId="2237177833" sldId="715"/>
            <ac:spMk id="10" creationId="{71DE5194-1D7D-774E-A88F-58AD30571F66}"/>
          </ac:spMkLst>
        </pc:spChg>
        <pc:spChg chg="add">
          <ac:chgData name="Diego Mauricio Riaño Pachón" userId="3b77a96813978dae" providerId="LiveId" clId="{FB728620-9911-0A4E-88FE-BD71C2C3AB57}" dt="2019-09-09T16:21:24.597" v="51"/>
          <ac:spMkLst>
            <pc:docMk/>
            <pc:sldMk cId="2237177833" sldId="715"/>
            <ac:spMk id="14" creationId="{66F8CCF7-D64F-F747-A07C-99FC8F617412}"/>
          </ac:spMkLst>
        </pc:spChg>
        <pc:spChg chg="add">
          <ac:chgData name="Diego Mauricio Riaño Pachón" userId="3b77a96813978dae" providerId="LiveId" clId="{FB728620-9911-0A4E-88FE-BD71C2C3AB57}" dt="2019-09-09T16:21:24.597" v="51"/>
          <ac:spMkLst>
            <pc:docMk/>
            <pc:sldMk cId="2237177833" sldId="715"/>
            <ac:spMk id="15" creationId="{377492E4-D884-CB48-9910-368BA8489FFA}"/>
          </ac:spMkLst>
        </pc:spChg>
        <pc:spChg chg="add">
          <ac:chgData name="Diego Mauricio Riaño Pachón" userId="3b77a96813978dae" providerId="LiveId" clId="{FB728620-9911-0A4E-88FE-BD71C2C3AB57}" dt="2019-09-09T16:21:24.597" v="51"/>
          <ac:spMkLst>
            <pc:docMk/>
            <pc:sldMk cId="2237177833" sldId="715"/>
            <ac:spMk id="16" creationId="{E661D99D-7E86-A34D-B63B-FBEA2726E35E}"/>
          </ac:spMkLst>
        </pc:spChg>
        <pc:spChg chg="add">
          <ac:chgData name="Diego Mauricio Riaño Pachón" userId="3b77a96813978dae" providerId="LiveId" clId="{FB728620-9911-0A4E-88FE-BD71C2C3AB57}" dt="2019-09-09T16:21:24.597" v="51"/>
          <ac:spMkLst>
            <pc:docMk/>
            <pc:sldMk cId="2237177833" sldId="715"/>
            <ac:spMk id="19" creationId="{39D93F6A-E080-CB4A-A869-C60A344FB3EC}"/>
          </ac:spMkLst>
        </pc:spChg>
        <pc:spChg chg="add">
          <ac:chgData name="Diego Mauricio Riaño Pachón" userId="3b77a96813978dae" providerId="LiveId" clId="{FB728620-9911-0A4E-88FE-BD71C2C3AB57}" dt="2019-09-09T16:21:24.597" v="51"/>
          <ac:spMkLst>
            <pc:docMk/>
            <pc:sldMk cId="2237177833" sldId="715"/>
            <ac:spMk id="20" creationId="{2559B4FC-F4A2-5641-8B8B-A553B286D26C}"/>
          </ac:spMkLst>
        </pc:spChg>
        <pc:spChg chg="add">
          <ac:chgData name="Diego Mauricio Riaño Pachón" userId="3b77a96813978dae" providerId="LiveId" clId="{FB728620-9911-0A4E-88FE-BD71C2C3AB57}" dt="2019-09-09T16:21:24.597" v="51"/>
          <ac:spMkLst>
            <pc:docMk/>
            <pc:sldMk cId="2237177833" sldId="715"/>
            <ac:spMk id="21" creationId="{F8172570-3C24-1E4B-9550-DE08D9BF0634}"/>
          </ac:spMkLst>
        </pc:spChg>
        <pc:spChg chg="add">
          <ac:chgData name="Diego Mauricio Riaño Pachón" userId="3b77a96813978dae" providerId="LiveId" clId="{FB728620-9911-0A4E-88FE-BD71C2C3AB57}" dt="2019-09-09T16:21:24.597" v="51"/>
          <ac:spMkLst>
            <pc:docMk/>
            <pc:sldMk cId="2237177833" sldId="715"/>
            <ac:spMk id="22" creationId="{7E570FC0-7297-DB43-A9DC-4DE8455B7FEE}"/>
          </ac:spMkLst>
        </pc:spChg>
        <pc:spChg chg="add">
          <ac:chgData name="Diego Mauricio Riaño Pachón" userId="3b77a96813978dae" providerId="LiveId" clId="{FB728620-9911-0A4E-88FE-BD71C2C3AB57}" dt="2019-09-09T16:21:24.597" v="51"/>
          <ac:spMkLst>
            <pc:docMk/>
            <pc:sldMk cId="2237177833" sldId="715"/>
            <ac:spMk id="25" creationId="{59C0CC2E-47F1-2042-9F38-C340ED6F6190}"/>
          </ac:spMkLst>
        </pc:spChg>
        <pc:spChg chg="add">
          <ac:chgData name="Diego Mauricio Riaño Pachón" userId="3b77a96813978dae" providerId="LiveId" clId="{FB728620-9911-0A4E-88FE-BD71C2C3AB57}" dt="2019-09-09T16:21:24.597" v="51"/>
          <ac:spMkLst>
            <pc:docMk/>
            <pc:sldMk cId="2237177833" sldId="715"/>
            <ac:spMk id="26" creationId="{F197ED31-80C5-8B45-B4E8-EB4C0CB144BE}"/>
          </ac:spMkLst>
        </pc:spChg>
        <pc:spChg chg="add">
          <ac:chgData name="Diego Mauricio Riaño Pachón" userId="3b77a96813978dae" providerId="LiveId" clId="{FB728620-9911-0A4E-88FE-BD71C2C3AB57}" dt="2019-09-09T16:21:24.597" v="51"/>
          <ac:spMkLst>
            <pc:docMk/>
            <pc:sldMk cId="2237177833" sldId="715"/>
            <ac:spMk id="29" creationId="{E4B7F326-5F3D-3C47-8424-FBC74901CB43}"/>
          </ac:spMkLst>
        </pc:spChg>
        <pc:spChg chg="add">
          <ac:chgData name="Diego Mauricio Riaño Pachón" userId="3b77a96813978dae" providerId="LiveId" clId="{FB728620-9911-0A4E-88FE-BD71C2C3AB57}" dt="2019-09-09T16:21:24.597" v="51"/>
          <ac:spMkLst>
            <pc:docMk/>
            <pc:sldMk cId="2237177833" sldId="715"/>
            <ac:spMk id="30" creationId="{0CAC57F7-6B68-6A41-A8AE-B6E95103EBB0}"/>
          </ac:spMkLst>
        </pc:spChg>
        <pc:spChg chg="add">
          <ac:chgData name="Diego Mauricio Riaño Pachón" userId="3b77a96813978dae" providerId="LiveId" clId="{FB728620-9911-0A4E-88FE-BD71C2C3AB57}" dt="2019-09-09T16:21:24.597" v="51"/>
          <ac:spMkLst>
            <pc:docMk/>
            <pc:sldMk cId="2237177833" sldId="715"/>
            <ac:spMk id="31" creationId="{D369CECA-E932-DB40-8D52-B3F7509CF4A7}"/>
          </ac:spMkLst>
        </pc:spChg>
        <pc:spChg chg="add">
          <ac:chgData name="Diego Mauricio Riaño Pachón" userId="3b77a96813978dae" providerId="LiveId" clId="{FB728620-9911-0A4E-88FE-BD71C2C3AB57}" dt="2019-09-09T16:21:24.597" v="51"/>
          <ac:spMkLst>
            <pc:docMk/>
            <pc:sldMk cId="2237177833" sldId="715"/>
            <ac:spMk id="32" creationId="{EE3FF4FC-99C7-D745-A2BA-453A834E1B5F}"/>
          </ac:spMkLst>
        </pc:spChg>
        <pc:spChg chg="add">
          <ac:chgData name="Diego Mauricio Riaño Pachón" userId="3b77a96813978dae" providerId="LiveId" clId="{FB728620-9911-0A4E-88FE-BD71C2C3AB57}" dt="2019-09-09T16:21:24.597" v="51"/>
          <ac:spMkLst>
            <pc:docMk/>
            <pc:sldMk cId="2237177833" sldId="715"/>
            <ac:spMk id="33" creationId="{E2890CA0-3570-A141-97CF-AF50313C2D17}"/>
          </ac:spMkLst>
        </pc:spChg>
        <pc:spChg chg="add">
          <ac:chgData name="Diego Mauricio Riaño Pachón" userId="3b77a96813978dae" providerId="LiveId" clId="{FB728620-9911-0A4E-88FE-BD71C2C3AB57}" dt="2019-09-09T16:21:24.597" v="51"/>
          <ac:spMkLst>
            <pc:docMk/>
            <pc:sldMk cId="2237177833" sldId="715"/>
            <ac:spMk id="34" creationId="{8CF05E43-2412-AD42-A294-02ABC61A17D3}"/>
          </ac:spMkLst>
        </pc:spChg>
        <pc:spChg chg="add">
          <ac:chgData name="Diego Mauricio Riaño Pachón" userId="3b77a96813978dae" providerId="LiveId" clId="{FB728620-9911-0A4E-88FE-BD71C2C3AB57}" dt="2019-09-09T16:21:24.597" v="51"/>
          <ac:spMkLst>
            <pc:docMk/>
            <pc:sldMk cId="2237177833" sldId="715"/>
            <ac:spMk id="37" creationId="{228B1C0A-569A-074F-B8EB-C9F2E0F204DA}"/>
          </ac:spMkLst>
        </pc:spChg>
        <pc:spChg chg="add">
          <ac:chgData name="Diego Mauricio Riaño Pachón" userId="3b77a96813978dae" providerId="LiveId" clId="{FB728620-9911-0A4E-88FE-BD71C2C3AB57}" dt="2019-09-09T16:21:24.597" v="51"/>
          <ac:spMkLst>
            <pc:docMk/>
            <pc:sldMk cId="2237177833" sldId="715"/>
            <ac:spMk id="38" creationId="{E872E422-294F-AB44-8D82-7C1635A68DC4}"/>
          </ac:spMkLst>
        </pc:spChg>
        <pc:cxnChg chg="add">
          <ac:chgData name="Diego Mauricio Riaño Pachón" userId="3b77a96813978dae" providerId="LiveId" clId="{FB728620-9911-0A4E-88FE-BD71C2C3AB57}" dt="2019-09-09T16:21:24.597" v="51"/>
          <ac:cxnSpMkLst>
            <pc:docMk/>
            <pc:sldMk cId="2237177833" sldId="715"/>
            <ac:cxnSpMk id="11" creationId="{6204A91A-8B27-0C4F-94B3-F24536461B3A}"/>
          </ac:cxnSpMkLst>
        </pc:cxnChg>
        <pc:cxnChg chg="add">
          <ac:chgData name="Diego Mauricio Riaño Pachón" userId="3b77a96813978dae" providerId="LiveId" clId="{FB728620-9911-0A4E-88FE-BD71C2C3AB57}" dt="2019-09-09T16:21:24.597" v="51"/>
          <ac:cxnSpMkLst>
            <pc:docMk/>
            <pc:sldMk cId="2237177833" sldId="715"/>
            <ac:cxnSpMk id="12" creationId="{C256EB21-267A-8947-9F56-3BD988EAC6F4}"/>
          </ac:cxnSpMkLst>
        </pc:cxnChg>
        <pc:cxnChg chg="add">
          <ac:chgData name="Diego Mauricio Riaño Pachón" userId="3b77a96813978dae" providerId="LiveId" clId="{FB728620-9911-0A4E-88FE-BD71C2C3AB57}" dt="2019-09-09T16:21:24.597" v="51"/>
          <ac:cxnSpMkLst>
            <pc:docMk/>
            <pc:sldMk cId="2237177833" sldId="715"/>
            <ac:cxnSpMk id="13" creationId="{B29A8DCC-6772-7D4B-B971-495079D32EA3}"/>
          </ac:cxnSpMkLst>
        </pc:cxnChg>
        <pc:cxnChg chg="add">
          <ac:chgData name="Diego Mauricio Riaño Pachón" userId="3b77a96813978dae" providerId="LiveId" clId="{FB728620-9911-0A4E-88FE-BD71C2C3AB57}" dt="2019-09-09T16:21:24.597" v="51"/>
          <ac:cxnSpMkLst>
            <pc:docMk/>
            <pc:sldMk cId="2237177833" sldId="715"/>
            <ac:cxnSpMk id="17" creationId="{AC5FB731-32AF-644F-9059-A677D7A2D076}"/>
          </ac:cxnSpMkLst>
        </pc:cxnChg>
        <pc:cxnChg chg="add">
          <ac:chgData name="Diego Mauricio Riaño Pachón" userId="3b77a96813978dae" providerId="LiveId" clId="{FB728620-9911-0A4E-88FE-BD71C2C3AB57}" dt="2019-09-09T16:21:24.597" v="51"/>
          <ac:cxnSpMkLst>
            <pc:docMk/>
            <pc:sldMk cId="2237177833" sldId="715"/>
            <ac:cxnSpMk id="18" creationId="{1705128E-ACEB-194C-B51A-834291BD8DC3}"/>
          </ac:cxnSpMkLst>
        </pc:cxnChg>
        <pc:cxnChg chg="add">
          <ac:chgData name="Diego Mauricio Riaño Pachón" userId="3b77a96813978dae" providerId="LiveId" clId="{FB728620-9911-0A4E-88FE-BD71C2C3AB57}" dt="2019-09-09T16:21:24.597" v="51"/>
          <ac:cxnSpMkLst>
            <pc:docMk/>
            <pc:sldMk cId="2237177833" sldId="715"/>
            <ac:cxnSpMk id="23" creationId="{7E8C9926-8C4B-FA4D-8FBA-17B0DDD397C9}"/>
          </ac:cxnSpMkLst>
        </pc:cxnChg>
        <pc:cxnChg chg="add">
          <ac:chgData name="Diego Mauricio Riaño Pachón" userId="3b77a96813978dae" providerId="LiveId" clId="{FB728620-9911-0A4E-88FE-BD71C2C3AB57}" dt="2019-09-09T16:21:24.597" v="51"/>
          <ac:cxnSpMkLst>
            <pc:docMk/>
            <pc:sldMk cId="2237177833" sldId="715"/>
            <ac:cxnSpMk id="24" creationId="{761B6186-C14C-8E44-B9F1-318D6F1EF576}"/>
          </ac:cxnSpMkLst>
        </pc:cxnChg>
        <pc:cxnChg chg="add">
          <ac:chgData name="Diego Mauricio Riaño Pachón" userId="3b77a96813978dae" providerId="LiveId" clId="{FB728620-9911-0A4E-88FE-BD71C2C3AB57}" dt="2019-09-09T16:21:24.597" v="51"/>
          <ac:cxnSpMkLst>
            <pc:docMk/>
            <pc:sldMk cId="2237177833" sldId="715"/>
            <ac:cxnSpMk id="27" creationId="{18D8A794-E204-9F47-B82C-42098F3F78F2}"/>
          </ac:cxnSpMkLst>
        </pc:cxnChg>
        <pc:cxnChg chg="add">
          <ac:chgData name="Diego Mauricio Riaño Pachón" userId="3b77a96813978dae" providerId="LiveId" clId="{FB728620-9911-0A4E-88FE-BD71C2C3AB57}" dt="2019-09-09T16:21:24.597" v="51"/>
          <ac:cxnSpMkLst>
            <pc:docMk/>
            <pc:sldMk cId="2237177833" sldId="715"/>
            <ac:cxnSpMk id="28" creationId="{C8777709-F7BB-A248-96A9-0631993AE8F7}"/>
          </ac:cxnSpMkLst>
        </pc:cxnChg>
        <pc:cxnChg chg="add">
          <ac:chgData name="Diego Mauricio Riaño Pachón" userId="3b77a96813978dae" providerId="LiveId" clId="{FB728620-9911-0A4E-88FE-BD71C2C3AB57}" dt="2019-09-09T16:21:24.597" v="51"/>
          <ac:cxnSpMkLst>
            <pc:docMk/>
            <pc:sldMk cId="2237177833" sldId="715"/>
            <ac:cxnSpMk id="35" creationId="{291A9502-F402-374A-9881-4ABED8F07D9B}"/>
          </ac:cxnSpMkLst>
        </pc:cxnChg>
        <pc:cxnChg chg="add">
          <ac:chgData name="Diego Mauricio Riaño Pachón" userId="3b77a96813978dae" providerId="LiveId" clId="{FB728620-9911-0A4E-88FE-BD71C2C3AB57}" dt="2019-09-09T16:21:24.597" v="51"/>
          <ac:cxnSpMkLst>
            <pc:docMk/>
            <pc:sldMk cId="2237177833" sldId="715"/>
            <ac:cxnSpMk id="36" creationId="{AFACF14A-B692-CC43-B9F5-9B69A8CEF113}"/>
          </ac:cxnSpMkLst>
        </pc:cxnChg>
      </pc:sldChg>
      <pc:sldChg chg="addSp delSp modSp add ord modAnim">
        <pc:chgData name="Diego Mauricio Riaño Pachón" userId="3b77a96813978dae" providerId="LiveId" clId="{FB728620-9911-0A4E-88FE-BD71C2C3AB57}" dt="2019-09-09T16:22:45.598" v="90"/>
        <pc:sldMkLst>
          <pc:docMk/>
          <pc:sldMk cId="2679556962" sldId="716"/>
        </pc:sldMkLst>
        <pc:spChg chg="mod">
          <ac:chgData name="Diego Mauricio Riaño Pachón" userId="3b77a96813978dae" providerId="LiveId" clId="{FB728620-9911-0A4E-88FE-BD71C2C3AB57}" dt="2019-09-09T16:22:45.598" v="90"/>
          <ac:spMkLst>
            <pc:docMk/>
            <pc:sldMk cId="2679556962" sldId="716"/>
            <ac:spMk id="2" creationId="{6612A56C-305E-9748-BFB0-366A2A2A617A}"/>
          </ac:spMkLst>
        </pc:spChg>
        <pc:spChg chg="del">
          <ac:chgData name="Diego Mauricio Riaño Pachón" userId="3b77a96813978dae" providerId="LiveId" clId="{FB728620-9911-0A4E-88FE-BD71C2C3AB57}" dt="2019-09-09T16:22:29.162" v="79" actId="478"/>
          <ac:spMkLst>
            <pc:docMk/>
            <pc:sldMk cId="2679556962" sldId="716"/>
            <ac:spMk id="3" creationId="{39A7BD00-11D4-3641-8CED-92E5B897A8B7}"/>
          </ac:spMkLst>
        </pc:spChg>
        <pc:spChg chg="add mod">
          <ac:chgData name="Diego Mauricio Riaño Pachón" userId="3b77a96813978dae" providerId="LiveId" clId="{FB728620-9911-0A4E-88FE-BD71C2C3AB57}" dt="2019-09-09T16:22:35.058" v="86" actId="1038"/>
          <ac:spMkLst>
            <pc:docMk/>
            <pc:sldMk cId="2679556962" sldId="716"/>
            <ac:spMk id="6" creationId="{C27FD605-D889-E14A-BAA7-A58B6F5AB5EF}"/>
          </ac:spMkLst>
        </pc:spChg>
        <pc:spChg chg="add mod">
          <ac:chgData name="Diego Mauricio Riaño Pachón" userId="3b77a96813978dae" providerId="LiveId" clId="{FB728620-9911-0A4E-88FE-BD71C2C3AB57}" dt="2019-09-09T16:22:38.753" v="88" actId="1036"/>
          <ac:spMkLst>
            <pc:docMk/>
            <pc:sldMk cId="2679556962" sldId="716"/>
            <ac:spMk id="7" creationId="{5825A9CE-EAC5-CE45-BA89-8046824DD7F6}"/>
          </ac:spMkLst>
        </pc:spChg>
        <pc:spChg chg="add mod">
          <ac:chgData name="Diego Mauricio Riaño Pachón" userId="3b77a96813978dae" providerId="LiveId" clId="{FB728620-9911-0A4E-88FE-BD71C2C3AB57}" dt="2019-09-09T16:22:35.058" v="86" actId="1038"/>
          <ac:spMkLst>
            <pc:docMk/>
            <pc:sldMk cId="2679556962" sldId="716"/>
            <ac:spMk id="8" creationId="{54DC835F-22CE-1146-A1A8-6AFCF64480C9}"/>
          </ac:spMkLst>
        </pc:spChg>
        <pc:picChg chg="add mod">
          <ac:chgData name="Diego Mauricio Riaño Pachón" userId="3b77a96813978dae" providerId="LiveId" clId="{FB728620-9911-0A4E-88FE-BD71C2C3AB57}" dt="2019-09-09T16:22:35.058" v="86" actId="1038"/>
          <ac:picMkLst>
            <pc:docMk/>
            <pc:sldMk cId="2679556962" sldId="716"/>
            <ac:picMk id="5" creationId="{098844A3-1E0C-C640-A44B-83BFE54C93D3}"/>
          </ac:picMkLst>
        </pc:picChg>
      </pc:sldChg>
      <pc:sldChg chg="modSp add">
        <pc:chgData name="Diego Mauricio Riaño Pachón" userId="3b77a96813978dae" providerId="LiveId" clId="{FB728620-9911-0A4E-88FE-BD71C2C3AB57}" dt="2019-09-09T16:22:02.261" v="74" actId="27636"/>
        <pc:sldMkLst>
          <pc:docMk/>
          <pc:sldMk cId="253600470" sldId="717"/>
        </pc:sldMkLst>
        <pc:spChg chg="mod">
          <ac:chgData name="Diego Mauricio Riaño Pachón" userId="3b77a96813978dae" providerId="LiveId" clId="{FB728620-9911-0A4E-88FE-BD71C2C3AB57}" dt="2019-09-09T16:22:02.261" v="74" actId="27636"/>
          <ac:spMkLst>
            <pc:docMk/>
            <pc:sldMk cId="253600470" sldId="717"/>
            <ac:spMk id="3" creationId="{102E6A93-030C-4F48-BC58-0CF51729598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90D92F4-2FF8-0E4F-94AA-28E55F3AF5C7}" type="datetimeFigureOut">
              <a:rPr lang="en-US" smtClean="0"/>
              <a:pPr/>
              <a:t>11-Sep-19</a:t>
            </a:fld>
            <a:endParaRPr lang="es-ES_tradnl"/>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_tradnl"/>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F546DD-5694-F94E-AD91-69EE52915742}" type="slidenum">
              <a:rPr lang="es-ES_tradnl" smtClean="0"/>
              <a:pPr/>
              <a:t>‹nº›</a:t>
            </a:fld>
            <a:endParaRPr lang="es-ES_tradnl"/>
          </a:p>
        </p:txBody>
      </p:sp>
    </p:spTree>
    <p:extLst>
      <p:ext uri="{BB962C8B-B14F-4D97-AF65-F5344CB8AC3E}">
        <p14:creationId xmlns:p14="http://schemas.microsoft.com/office/powerpoint/2010/main" val="2456953778"/>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png>
</file>

<file path=ppt/media/image13.png>
</file>

<file path=ppt/media/image2.tiff>
</file>

<file path=ppt/media/image3.png>
</file>

<file path=ppt/media/image4.png>
</file>

<file path=ppt/media/image5.png>
</file>

<file path=ppt/media/image6.pn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720401-98C4-944E-A6DD-352EA72213BB}" type="datetimeFigureOut">
              <a:rPr lang="en-US" smtClean="0"/>
              <a:pPr/>
              <a:t>11-Sep-19</a:t>
            </a:fld>
            <a:endParaRPr lang="es-ES_tradnl"/>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FF7E44-6D28-8941-895D-10DAE72814B0}" type="slidenum">
              <a:rPr lang="es-ES_tradnl" smtClean="0"/>
              <a:pPr/>
              <a:t>‹nº›</a:t>
            </a:fld>
            <a:endParaRPr lang="es-ES_tradnl"/>
          </a:p>
        </p:txBody>
      </p:sp>
    </p:spTree>
    <p:extLst>
      <p:ext uri="{BB962C8B-B14F-4D97-AF65-F5344CB8AC3E}">
        <p14:creationId xmlns:p14="http://schemas.microsoft.com/office/powerpoint/2010/main" val="206475586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ES_tradnl"/>
          </a:p>
        </p:txBody>
      </p:sp>
      <p:sp>
        <p:nvSpPr>
          <p:cNvPr id="4" name="Slide Number Placeholder 3"/>
          <p:cNvSpPr>
            <a:spLocks noGrp="1"/>
          </p:cNvSpPr>
          <p:nvPr>
            <p:ph type="sldNum" sz="quarter" idx="10"/>
          </p:nvPr>
        </p:nvSpPr>
        <p:spPr/>
        <p:txBody>
          <a:bodyPr/>
          <a:lstStyle/>
          <a:p>
            <a:fld id="{62FF7E44-6D28-8941-895D-10DAE72814B0}" type="slidenum">
              <a:rPr lang="es-ES_tradnl" smtClean="0"/>
              <a:pPr/>
              <a:t>3</a:t>
            </a:fld>
            <a:endParaRPr lang="es-ES_tradnl"/>
          </a:p>
        </p:txBody>
      </p:sp>
    </p:spTree>
    <p:extLst>
      <p:ext uri="{BB962C8B-B14F-4D97-AF65-F5344CB8AC3E}">
        <p14:creationId xmlns:p14="http://schemas.microsoft.com/office/powerpoint/2010/main" val="90884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sz="1200" b="0" i="0" kern="1200" dirty="0">
                <a:solidFill>
                  <a:schemeClr val="tx1"/>
                </a:solidFill>
                <a:effectLst/>
                <a:latin typeface="+mn-lt"/>
                <a:ea typeface="+mn-ea"/>
                <a:cs typeface="+mn-cs"/>
              </a:rPr>
              <a:t>Genetic discontinuity observed using 90 K genomes. </a:t>
            </a:r>
            <a:r>
              <a:rPr lang="en-US" sz="1200" b="1" i="0"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Histogram plot showing the distribution of ANI values among the 90 K genomes. Only ANI values in the 76–100% range are shown. Out of total 8.01 billion pairwise genome comparisons, </a:t>
            </a:r>
            <a:r>
              <a:rPr lang="en-US" sz="1200" b="0" i="0" kern="1200" dirty="0" err="1">
                <a:solidFill>
                  <a:schemeClr val="tx1"/>
                </a:solidFill>
                <a:effectLst/>
                <a:latin typeface="+mn-lt"/>
                <a:ea typeface="+mn-ea"/>
                <a:cs typeface="+mn-cs"/>
              </a:rPr>
              <a:t>FastANI</a:t>
            </a:r>
            <a:r>
              <a:rPr lang="en-US" sz="1200" b="0" i="0" kern="1200" dirty="0">
                <a:solidFill>
                  <a:schemeClr val="tx1"/>
                </a:solidFill>
                <a:effectLst/>
                <a:latin typeface="+mn-lt"/>
                <a:ea typeface="+mn-ea"/>
                <a:cs typeface="+mn-cs"/>
              </a:rPr>
              <a:t> reported only 17M ANI values (0.21%) with ANI between 83 and 95% indicating a genetic </a:t>
            </a:r>
            <a:r>
              <a:rPr lang="en-US" sz="1200" b="0" i="0" kern="1200" dirty="0" err="1">
                <a:solidFill>
                  <a:schemeClr val="tx1"/>
                </a:solidFill>
                <a:effectLst/>
                <a:latin typeface="+mn-lt"/>
                <a:ea typeface="+mn-ea"/>
                <a:cs typeface="+mn-cs"/>
              </a:rPr>
              <a:t>discontinuum</a:t>
            </a:r>
            <a:r>
              <a:rPr lang="en-US" sz="1200" b="0" i="0" kern="1200" dirty="0">
                <a:solidFill>
                  <a:schemeClr val="tx1"/>
                </a:solidFill>
                <a:effectLst/>
                <a:latin typeface="+mn-lt"/>
                <a:ea typeface="+mn-ea"/>
                <a:cs typeface="+mn-cs"/>
              </a:rPr>
              <a:t>. Multiple colors are used to show how genomes from different genera are contributing to this distribution. Few peaks in the histogram arise from genera that have been extensively sequenced and dominate the database. </a:t>
            </a:r>
            <a:r>
              <a:rPr lang="en-US" sz="1200" b="1" i="0" kern="1200" dirty="0">
                <a:solidFill>
                  <a:schemeClr val="tx1"/>
                </a:solidFill>
                <a:effectLst/>
                <a:latin typeface="+mn-lt"/>
                <a:ea typeface="+mn-ea"/>
                <a:cs typeface="+mn-cs"/>
              </a:rPr>
              <a:t>b</a:t>
            </a:r>
            <a:r>
              <a:rPr lang="en-US" sz="1200" b="0" i="0" kern="1200" dirty="0">
                <a:solidFill>
                  <a:schemeClr val="tx1"/>
                </a:solidFill>
                <a:effectLst/>
                <a:latin typeface="+mn-lt"/>
                <a:ea typeface="+mn-ea"/>
                <a:cs typeface="+mn-cs"/>
              </a:rPr>
              <a:t> Density curves of ANI values in the ANI range 76–100%. Each curve shows the density curve corresponding to the database at a particular time period. Discontinuity in all four curves is observed consistently. </a:t>
            </a:r>
            <a:r>
              <a:rPr lang="en-US" sz="1200" b="1" i="0" kern="1200" dirty="0">
                <a:solidFill>
                  <a:schemeClr val="tx1"/>
                </a:solidFill>
                <a:effectLst/>
                <a:latin typeface="+mn-lt"/>
                <a:ea typeface="+mn-ea"/>
                <a:cs typeface="+mn-cs"/>
              </a:rPr>
              <a:t>c</a:t>
            </a:r>
            <a:r>
              <a:rPr lang="en-US" sz="1200" b="0" i="0" kern="1200" dirty="0">
                <a:solidFill>
                  <a:schemeClr val="tx1"/>
                </a:solidFill>
                <a:effectLst/>
                <a:latin typeface="+mn-lt"/>
                <a:ea typeface="+mn-ea"/>
                <a:cs typeface="+mn-cs"/>
              </a:rPr>
              <a:t>. Distribution of ANI values with each comparison labeled by the nomenclature of genomes being compared. All the comparisons between </a:t>
            </a:r>
            <a:r>
              <a:rPr lang="en-US" sz="1200" b="0" i="1" kern="1200" dirty="0">
                <a:solidFill>
                  <a:schemeClr val="tx1"/>
                </a:solidFill>
                <a:effectLst/>
                <a:latin typeface="+mn-lt"/>
                <a:ea typeface="+mn-ea"/>
                <a:cs typeface="+mn-cs"/>
              </a:rPr>
              <a:t>Escherichia coli</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Shigella</a:t>
            </a:r>
            <a:r>
              <a:rPr lang="en-US" sz="1200" b="0" i="0" kern="1200" dirty="0">
                <a:solidFill>
                  <a:schemeClr val="tx1"/>
                </a:solidFill>
                <a:effectLst/>
                <a:latin typeface="+mn-lt"/>
                <a:ea typeface="+mn-ea"/>
                <a:cs typeface="+mn-cs"/>
              </a:rPr>
              <a:t> spp. have been labeled separately. The 95% ANI threshold on </a:t>
            </a:r>
            <a:r>
              <a:rPr lang="en-US" sz="1200" b="0" i="1" kern="1200" dirty="0">
                <a:solidFill>
                  <a:schemeClr val="tx1"/>
                </a:solidFill>
                <a:effectLst/>
                <a:latin typeface="+mn-lt"/>
                <a:ea typeface="+mn-ea"/>
                <a:cs typeface="+mn-cs"/>
              </a:rPr>
              <a:t>x</a:t>
            </a:r>
            <a:r>
              <a:rPr lang="en-US" sz="1200" b="0" i="0" kern="1200" dirty="0">
                <a:solidFill>
                  <a:schemeClr val="tx1"/>
                </a:solidFill>
                <a:effectLst/>
                <a:latin typeface="+mn-lt"/>
                <a:ea typeface="+mn-ea"/>
                <a:cs typeface="+mn-cs"/>
              </a:rPr>
              <a:t>-axis serves as a valid classifier for comparisons belonging to same and different species</a:t>
            </a:r>
            <a:endParaRPr lang="pt-BR" dirty="0"/>
          </a:p>
        </p:txBody>
      </p:sp>
      <p:sp>
        <p:nvSpPr>
          <p:cNvPr id="4" name="Espaço Reservado para Número de Slide 3"/>
          <p:cNvSpPr>
            <a:spLocks noGrp="1"/>
          </p:cNvSpPr>
          <p:nvPr>
            <p:ph type="sldNum" sz="quarter" idx="5"/>
          </p:nvPr>
        </p:nvSpPr>
        <p:spPr/>
        <p:txBody>
          <a:bodyPr/>
          <a:lstStyle/>
          <a:p>
            <a:fld id="{62FF7E44-6D28-8941-895D-10DAE72814B0}" type="slidenum">
              <a:rPr lang="es-ES_tradnl" smtClean="0"/>
              <a:pPr/>
              <a:t>17</a:t>
            </a:fld>
            <a:endParaRPr lang="es-ES_tradnl"/>
          </a:p>
        </p:txBody>
      </p:sp>
    </p:spTree>
    <p:extLst>
      <p:ext uri="{BB962C8B-B14F-4D97-AF65-F5344CB8AC3E}">
        <p14:creationId xmlns:p14="http://schemas.microsoft.com/office/powerpoint/2010/main" val="1440618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7CB97365-EBCA-4027-87D5-99FC1D4DF0BB}" type="datetimeFigureOut">
              <a:rPr lang="en-US" smtClean="0"/>
              <a:pPr/>
              <a:t>11-Sep-19</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kumimoji="0"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F9B76065-02A8-2140-ABFF-467A450FC727}" type="slidenum">
              <a:rPr lang="en-US" smtClean="0"/>
              <a:pPr/>
              <a:t>‹nº›</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7CB97365-EBCA-4027-87D5-99FC1D4DF0BB}" type="datetimeFigureOut">
              <a:rPr lang="en-US" smtClean="0"/>
              <a:pPr/>
              <a:t>11-Sep-19</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F9B76065-02A8-2140-ABFF-467A450FC727}"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7CB97365-EBCA-4027-87D5-99FC1D4DF0BB}" type="datetimeFigureOut">
              <a:rPr lang="en-US" smtClean="0"/>
              <a:pPr/>
              <a:t>11-Sep-19</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F9B76065-02A8-2140-ABFF-467A450FC727}" type="slidenum">
              <a:rPr lang="en-US" smtClean="0"/>
              <a:pPr/>
              <a:t>‹nº›</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CF40B41D-FD10-4A38-B39B-626510BD49B7}" type="slidenum">
              <a:rPr lang="en-US" smtClean="0"/>
              <a:pPr/>
              <a:t>‹nº›</a:t>
            </a:fld>
            <a:endParaRPr lang="en-US" dirty="0"/>
          </a:p>
        </p:txBody>
      </p:sp>
      <p:sp>
        <p:nvSpPr>
          <p:cNvPr id="7" name="Rectangle 6"/>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16"/>
          <p:cNvGrpSpPr/>
          <p:nvPr/>
        </p:nvGrpSpPr>
        <p:grpSpPr>
          <a:xfrm>
            <a:off x="284163" y="1906542"/>
            <a:ext cx="8576373"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TextBox 11"/>
          <p:cNvSpPr txBox="1"/>
          <p:nvPr/>
        </p:nvSpPr>
        <p:spPr>
          <a:xfrm>
            <a:off x="8230889" y="444728"/>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ctrTitle"/>
          </p:nvPr>
        </p:nvSpPr>
        <p:spPr>
          <a:xfrm>
            <a:off x="421341" y="449005"/>
            <a:ext cx="7808976" cy="1088136"/>
          </a:xfrm>
          <a:noFill/>
        </p:spPr>
        <p:txBody>
          <a:bodyPr vert="horz" lIns="91440" tIns="45720" rIns="91440" bIns="45720" rtlCol="0" anchor="b" anchorCtr="0">
            <a:normAutofit/>
          </a:bodyPr>
          <a:lstStyle>
            <a:lvl1pPr marL="0" algn="l" defTabSz="914400" rtl="0" eaLnBrk="1" latinLnBrk="0" hangingPunct="1">
              <a:lnSpc>
                <a:spcPts val="4600"/>
              </a:lnSpc>
              <a:spcBef>
                <a:spcPct val="0"/>
              </a:spcBef>
              <a:buNone/>
              <a:defRPr sz="4200" kern="1200">
                <a:solidFill>
                  <a:schemeClr val="bg1"/>
                </a:solidFill>
                <a:latin typeface="+mj-lt"/>
                <a:ea typeface="+mj-ea"/>
                <a:cs typeface="+mj-cs"/>
              </a:defRPr>
            </a:lvl1pPr>
          </a:lstStyle>
          <a:p>
            <a:r>
              <a:rPr lang="es-ES_tradnl"/>
              <a:t>Clic para editar título</a:t>
            </a:r>
            <a:endParaRPr/>
          </a:p>
        </p:txBody>
      </p:sp>
      <p:sp>
        <p:nvSpPr>
          <p:cNvPr id="3" name="Subtitle 2"/>
          <p:cNvSpPr>
            <a:spLocks noGrp="1"/>
          </p:cNvSpPr>
          <p:nvPr>
            <p:ph type="subTitle" idx="1"/>
          </p:nvPr>
        </p:nvSpPr>
        <p:spPr>
          <a:xfrm>
            <a:off x="476205" y="1532427"/>
            <a:ext cx="7754112" cy="484632"/>
          </a:xfrm>
        </p:spPr>
        <p:txBody>
          <a:bodyPr vert="horz" lIns="91440" tIns="45720" rIns="91440" bIns="45720" rtlCol="0">
            <a:normAutofit/>
          </a:bodyPr>
          <a:lstStyle>
            <a:lvl1pPr marL="0" indent="0" algn="l"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Haga clic para modificar el estilo de subtítulo del patrón</a:t>
            </a:r>
            <a:endParaRPr dirty="0"/>
          </a:p>
        </p:txBody>
      </p:sp>
      <p:sp>
        <p:nvSpPr>
          <p:cNvPr id="13" name="Rectangle 12"/>
          <p:cNvSpPr/>
          <p:nvPr/>
        </p:nvSpPr>
        <p:spPr>
          <a:xfrm>
            <a:off x="284163" y="6227064"/>
            <a:ext cx="8574087" cy="173736"/>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360664439"/>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s-ES_tradnl"/>
              <a:t>Clic para editar título</a:t>
            </a:r>
            <a:endParaRPr/>
          </a:p>
        </p:txBody>
      </p:sp>
      <p:sp>
        <p:nvSpPr>
          <p:cNvPr id="3" name="Content Placeholder 2"/>
          <p:cNvSpPr>
            <a:spLocks noGrp="1"/>
          </p:cNvSpPr>
          <p:nvPr>
            <p:ph idx="1"/>
          </p:nvPr>
        </p:nvSpPr>
        <p:spPr/>
        <p:txBody>
          <a:bodyPr/>
          <a:lstStyle>
            <a:lvl5pPr>
              <a:defRPr/>
            </a:lvl5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6" name="Slide Number Placeholder 5"/>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1659675971"/>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iapositiva de título con imagen">
    <p:spTree>
      <p:nvGrpSpPr>
        <p:cNvPr id="1" name=""/>
        <p:cNvGrpSpPr/>
        <p:nvPr/>
      </p:nvGrpSpPr>
      <p:grpSpPr>
        <a:xfrm>
          <a:off x="0" y="0"/>
          <a:ext cx="0" cy="0"/>
          <a:chOff x="0" y="0"/>
          <a:chExt cx="0" cy="0"/>
        </a:xfrm>
      </p:grpSpPr>
      <p:sp>
        <p:nvSpPr>
          <p:cNvPr id="18" name="Rectangle 17"/>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6" name="Slide Number Placeholder 5"/>
          <p:cNvSpPr>
            <a:spLocks noGrp="1"/>
          </p:cNvSpPr>
          <p:nvPr>
            <p:ph type="sldNum" sz="quarter" idx="12"/>
          </p:nvPr>
        </p:nvSpPr>
        <p:spPr/>
        <p:txBody>
          <a:bodyPr/>
          <a:lstStyle/>
          <a:p>
            <a:fld id="{D99619C8-A375-448C-891B-9999C6BE8E64}" type="slidenum">
              <a:rPr lang="es-ES" smtClean="0"/>
              <a:pPr/>
              <a:t>‹nº›</a:t>
            </a:fld>
            <a:endParaRPr lang="es-ES"/>
          </a:p>
        </p:txBody>
      </p:sp>
      <p:sp>
        <p:nvSpPr>
          <p:cNvPr id="8" name="Picture Placeholder 7"/>
          <p:cNvSpPr>
            <a:spLocks noGrp="1"/>
          </p:cNvSpPr>
          <p:nvPr>
            <p:ph type="pic" sz="quarter" idx="13"/>
          </p:nvPr>
        </p:nvSpPr>
        <p:spPr>
          <a:xfrm>
            <a:off x="284162" y="2017058"/>
            <a:ext cx="8574087" cy="4377391"/>
          </a:xfrm>
        </p:spPr>
        <p:txBody>
          <a:bodyPr/>
          <a:lstStyle>
            <a:lvl1pPr>
              <a:buNone/>
              <a:defRPr/>
            </a:lvl1pPr>
          </a:lstStyle>
          <a:p>
            <a:r>
              <a:rPr lang="es-ES_tradnl"/>
              <a:t>Arrastre la imagen al marcador de posición o haga clic en el icono para agregar</a:t>
            </a:r>
            <a:endParaRPr/>
          </a:p>
        </p:txBody>
      </p:sp>
      <p:sp>
        <p:nvSpPr>
          <p:cNvPr id="3" name="Subtitle 2"/>
          <p:cNvSpPr>
            <a:spLocks noGrp="1"/>
          </p:cNvSpPr>
          <p:nvPr>
            <p:ph type="subTitle" idx="1"/>
          </p:nvPr>
        </p:nvSpPr>
        <p:spPr>
          <a:xfrm>
            <a:off x="472420" y="1532965"/>
            <a:ext cx="7754284" cy="484094"/>
          </a:xfrm>
        </p:spPr>
        <p:txBody>
          <a:bodyPr>
            <a:normAutofit/>
          </a:bodyPr>
          <a:lstStyle>
            <a:lvl1pPr marL="0" indent="0" algn="l">
              <a:lnSpc>
                <a:spcPct val="100000"/>
              </a:lnSpc>
              <a:spcBef>
                <a:spcPts val="0"/>
              </a:spcBef>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Haga clic para modificar el estilo de subtítulo del patrón</a:t>
            </a:r>
            <a:endParaRPr dirty="0"/>
          </a:p>
        </p:txBody>
      </p:sp>
      <p:grpSp>
        <p:nvGrpSpPr>
          <p:cNvPr id="7" name="Group 16"/>
          <p:cNvGrpSpPr/>
          <p:nvPr/>
        </p:nvGrpSpPr>
        <p:grpSpPr>
          <a:xfrm>
            <a:off x="284163" y="1906542"/>
            <a:ext cx="8576373" cy="137411"/>
            <a:chOff x="284163" y="1759424"/>
            <a:chExt cx="8576373" cy="137411"/>
          </a:xfrm>
        </p:grpSpPr>
        <p:sp>
          <p:nvSpPr>
            <p:cNvPr id="11" name="Rectangle 10"/>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9" name="TextBox 18"/>
          <p:cNvSpPr txBox="1"/>
          <p:nvPr/>
        </p:nvSpPr>
        <p:spPr>
          <a:xfrm>
            <a:off x="8230889" y="444728"/>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ctrTitle"/>
          </p:nvPr>
        </p:nvSpPr>
        <p:spPr>
          <a:xfrm>
            <a:off x="418633" y="444728"/>
            <a:ext cx="7810967" cy="1088237"/>
          </a:xfrm>
          <a:noFill/>
        </p:spPr>
        <p:txBody>
          <a:bodyPr bIns="45720" anchor="b" anchorCtr="0">
            <a:normAutofit/>
          </a:bodyPr>
          <a:lstStyle>
            <a:lvl1pPr algn="l">
              <a:lnSpc>
                <a:spcPts val="4600"/>
              </a:lnSpc>
              <a:defRPr/>
            </a:lvl1pPr>
          </a:lstStyle>
          <a:p>
            <a:r>
              <a:rPr lang="es-ES_tradnl"/>
              <a:t>Clic para editar título</a:t>
            </a:r>
            <a:endParaRPr/>
          </a:p>
        </p:txBody>
      </p:sp>
    </p:spTree>
    <p:extLst>
      <p:ext uri="{BB962C8B-B14F-4D97-AF65-F5344CB8AC3E}">
        <p14:creationId xmlns:p14="http://schemas.microsoft.com/office/powerpoint/2010/main" val="364516091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TextBox 12"/>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29768" y="4814125"/>
            <a:ext cx="7772400" cy="1051560"/>
          </a:xfrm>
          <a:noFill/>
        </p:spPr>
        <p:txBody>
          <a:bodyPr vert="horz" lIns="91440" tIns="45720" rIns="91440" bIns="45720" rtlCol="0" anchor="b" anchorCtr="0">
            <a:normAutofit/>
          </a:bodyPr>
          <a:lstStyle>
            <a:lvl1pPr algn="l" defTabSz="914400" rtl="0" eaLnBrk="1" latinLnBrk="0" hangingPunct="1">
              <a:spcBef>
                <a:spcPct val="0"/>
              </a:spcBef>
              <a:buNone/>
              <a:defRPr sz="4200" b="0" i="0" kern="1200" cap="none" baseline="0">
                <a:solidFill>
                  <a:schemeClr val="bg1"/>
                </a:solidFill>
                <a:latin typeface="+mj-lt"/>
                <a:ea typeface="+mj-ea"/>
                <a:cs typeface="+mj-cs"/>
              </a:defRPr>
            </a:lvl1pPr>
          </a:lstStyle>
          <a:p>
            <a:r>
              <a:rPr lang="es-ES_tradnl"/>
              <a:t>Clic para editar título</a:t>
            </a:r>
            <a:endParaRPr/>
          </a:p>
        </p:txBody>
      </p:sp>
      <p:sp>
        <p:nvSpPr>
          <p:cNvPr id="3" name="Text Placeholder 2"/>
          <p:cNvSpPr>
            <a:spLocks noGrp="1"/>
          </p:cNvSpPr>
          <p:nvPr>
            <p:ph type="body" idx="1"/>
          </p:nvPr>
        </p:nvSpPr>
        <p:spPr>
          <a:xfrm>
            <a:off x="475488" y="5861304"/>
            <a:ext cx="7735824" cy="402336"/>
          </a:xfrm>
        </p:spPr>
        <p:txBody>
          <a:bodyPr vert="horz" lIns="91440" tIns="45720" rIns="91440" bIns="45720" rtlCol="0" anchor="t" anchorCtr="0">
            <a:normAutofit/>
          </a:bodyPr>
          <a:lstStyle>
            <a:lvl1pPr marL="0" indent="0">
              <a:spcBef>
                <a:spcPts val="0"/>
              </a:spcBef>
              <a:buNone/>
              <a:defRPr sz="1800" kern="1200">
                <a:solidFill>
                  <a:schemeClr val="bg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Clr>
                <a:schemeClr val="bg1">
                  <a:lumMod val="65000"/>
                </a:schemeClr>
              </a:buClr>
              <a:buSzPct val="90000"/>
              <a:buFont typeface="Wingdings" pitchFamily="2" charset="2"/>
              <a:buNone/>
            </a:pPr>
            <a:r>
              <a:rPr lang="es-ES_tradnl"/>
              <a:t>Haga clic para modificar el estilo de texto del patrón</a:t>
            </a:r>
          </a:p>
        </p:txBody>
      </p:sp>
      <p:sp>
        <p:nvSpPr>
          <p:cNvPr id="6" name="Slide Number Placeholder 5"/>
          <p:cNvSpPr>
            <a:spLocks noGrp="1"/>
          </p:cNvSpPr>
          <p:nvPr>
            <p:ph type="sldNum" sz="quarter" idx="12"/>
          </p:nvPr>
        </p:nvSpPr>
        <p:spPr/>
        <p:txBody>
          <a:bodyPr/>
          <a:lstStyle/>
          <a:p>
            <a:fld id="{CF40B41D-FD10-4A38-B39B-626510BD49B7}" type="slidenum">
              <a:rPr lang="en-US" smtClean="0"/>
              <a:pPr/>
              <a:t>‹nº›</a:t>
            </a:fld>
            <a:endParaRPr lang="en-US"/>
          </a:p>
        </p:txBody>
      </p:sp>
    </p:spTree>
    <p:extLst>
      <p:ext uri="{BB962C8B-B14F-4D97-AF65-F5344CB8AC3E}">
        <p14:creationId xmlns:p14="http://schemas.microsoft.com/office/powerpoint/2010/main" val="462396386"/>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ción con imagen">
    <p:spTree>
      <p:nvGrpSpPr>
        <p:cNvPr id="1" name=""/>
        <p:cNvGrpSpPr/>
        <p:nvPr/>
      </p:nvGrpSpPr>
      <p:grpSpPr>
        <a:xfrm>
          <a:off x="0" y="0"/>
          <a:ext cx="0" cy="0"/>
          <a:chOff x="0" y="0"/>
          <a:chExt cx="0" cy="0"/>
        </a:xfrm>
      </p:grpSpPr>
      <p:sp>
        <p:nvSpPr>
          <p:cNvPr id="13" name="Picture Placeholder 7"/>
          <p:cNvSpPr>
            <a:spLocks noGrp="1"/>
          </p:cNvSpPr>
          <p:nvPr>
            <p:ph type="pic" sz="quarter" idx="13"/>
          </p:nvPr>
        </p:nvSpPr>
        <p:spPr>
          <a:xfrm>
            <a:off x="284162" y="443754"/>
            <a:ext cx="8574087" cy="4370293"/>
          </a:xfrm>
        </p:spPr>
        <p:txBody>
          <a:bodyPr/>
          <a:lstStyle>
            <a:lvl1pPr>
              <a:buNone/>
              <a:defRPr/>
            </a:lvl1pPr>
          </a:lstStyle>
          <a:p>
            <a:r>
              <a:rPr lang="es-ES_tradnl"/>
              <a:t>Arrastre la imagen al marcador de posición o haga clic en el icono para agregar</a:t>
            </a:r>
            <a:endParaRPr/>
          </a:p>
        </p:txBody>
      </p:sp>
      <p:sp>
        <p:nvSpPr>
          <p:cNvPr id="6" name="Slide Number Placeholder 5"/>
          <p:cNvSpPr>
            <a:spLocks noGrp="1"/>
          </p:cNvSpPr>
          <p:nvPr>
            <p:ph type="sldNum" sz="quarter" idx="12"/>
          </p:nvPr>
        </p:nvSpPr>
        <p:spPr/>
        <p:txBody>
          <a:bodyPr/>
          <a:lstStyle/>
          <a:p>
            <a:fld id="{D99619C8-A375-448C-891B-9999C6BE8E64}" type="slidenum">
              <a:rPr lang="es-ES" smtClean="0"/>
              <a:pPr/>
              <a:t>‹nº›</a:t>
            </a:fld>
            <a:endParaRPr lang="es-ES"/>
          </a:p>
        </p:txBody>
      </p:sp>
      <p:sp>
        <p:nvSpPr>
          <p:cNvPr id="7" name="Rectangle 6"/>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7"/>
          <p:cNvGrpSpPr/>
          <p:nvPr/>
        </p:nvGrpSpPr>
        <p:grpSpPr>
          <a:xfrm>
            <a:off x="284163" y="6263389"/>
            <a:ext cx="8576373"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TextBox 11"/>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30306" y="4814047"/>
            <a:ext cx="7772400" cy="1048871"/>
          </a:xfrm>
          <a:noFill/>
        </p:spPr>
        <p:txBody>
          <a:bodyPr anchor="b" anchorCtr="0">
            <a:normAutofit/>
          </a:bodyPr>
          <a:lstStyle>
            <a:lvl1pPr algn="l">
              <a:defRPr sz="4200" b="0" i="0" cap="none" baseline="0"/>
            </a:lvl1pPr>
          </a:lstStyle>
          <a:p>
            <a:r>
              <a:rPr lang="es-ES_tradnl"/>
              <a:t>Clic para editar título</a:t>
            </a:r>
            <a:endParaRPr/>
          </a:p>
        </p:txBody>
      </p:sp>
      <p:sp>
        <p:nvSpPr>
          <p:cNvPr id="3" name="Text Placeholder 2"/>
          <p:cNvSpPr>
            <a:spLocks noGrp="1"/>
          </p:cNvSpPr>
          <p:nvPr>
            <p:ph type="body" idx="1"/>
          </p:nvPr>
        </p:nvSpPr>
        <p:spPr>
          <a:xfrm>
            <a:off x="470647" y="5862918"/>
            <a:ext cx="7732059" cy="403412"/>
          </a:xfrm>
        </p:spPr>
        <p:txBody>
          <a:bodyPr anchor="t" anchorCtr="0">
            <a:normAutofit/>
          </a:bodyPr>
          <a:lstStyle>
            <a:lvl1pPr marL="0" indent="0">
              <a:spcBef>
                <a:spcPts val="0"/>
              </a:spcBef>
              <a:buNone/>
              <a:defRPr sz="18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el estilo de texto del patrón</a:t>
            </a:r>
          </a:p>
        </p:txBody>
      </p:sp>
    </p:spTree>
    <p:extLst>
      <p:ext uri="{BB962C8B-B14F-4D97-AF65-F5344CB8AC3E}">
        <p14:creationId xmlns:p14="http://schemas.microsoft.com/office/powerpoint/2010/main" val="3996683210"/>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Rectangle 7"/>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9" name="Group 8"/>
          <p:cNvGrpSpPr/>
          <p:nvPr/>
        </p:nvGrpSpPr>
        <p:grpSpPr>
          <a:xfrm>
            <a:off x="284163" y="1577847"/>
            <a:ext cx="8576373" cy="137411"/>
            <a:chOff x="284163" y="1577847"/>
            <a:chExt cx="8576373" cy="137411"/>
          </a:xfrm>
        </p:grpSpPr>
        <p:sp>
          <p:nvSpPr>
            <p:cNvPr id="10" name="Rectangle 9"/>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s-ES_tradnl"/>
              <a:t>Clic para editar título</a:t>
            </a:r>
            <a:endParaRPr/>
          </a:p>
        </p:txBody>
      </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7" name="Slide Number Placeholder 6"/>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1550359359"/>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Rectangle 9"/>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a:off x="284163" y="1577847"/>
            <a:ext cx="8576373" cy="137411"/>
            <a:chOff x="284163" y="1577847"/>
            <a:chExt cx="8576373" cy="137411"/>
          </a:xfrm>
        </p:grpSpPr>
        <p:sp>
          <p:nvSpPr>
            <p:cNvPr id="12" name="Rectangle 11"/>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lvl1pPr>
              <a:defRPr/>
            </a:lvl1pPr>
          </a:lstStyle>
          <a:p>
            <a:r>
              <a:rPr lang="es-ES_tradnl"/>
              <a:t>Clic para editar título</a:t>
            </a:r>
            <a:endParaRPr/>
          </a:p>
        </p:txBody>
      </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endParaRPr dirty="0"/>
          </a:p>
        </p:txBody>
      </p:sp>
      <p:sp>
        <p:nvSpPr>
          <p:cNvPr id="9" name="Slide Number Placeholder 8"/>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2066449398"/>
      </p:ext>
    </p:extLst>
  </p:cSld>
  <p:clrMapOvr>
    <a:masterClrMapping/>
  </p:clrMapOvr>
  <p:hf hdr="0"/>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Only" preserve="1">
  <p:cSld name="Sólo el título">
    <p:spTree>
      <p:nvGrpSpPr>
        <p:cNvPr id="1" name=""/>
        <p:cNvGrpSpPr/>
        <p:nvPr/>
      </p:nvGrpSpPr>
      <p:grpSpPr>
        <a:xfrm>
          <a:off x="0" y="0"/>
          <a:ext cx="0" cy="0"/>
          <a:chOff x="0" y="0"/>
          <a:chExt cx="0" cy="0"/>
        </a:xfrm>
      </p:grpSpPr>
      <p:sp>
        <p:nvSpPr>
          <p:cNvPr id="6" name="Rectangle 5"/>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7" name="Group 6"/>
          <p:cNvGrpSpPr/>
          <p:nvPr/>
        </p:nvGrpSpPr>
        <p:grpSpPr>
          <a:xfrm>
            <a:off x="284163" y="1577847"/>
            <a:ext cx="8576373" cy="137411"/>
            <a:chOff x="284163" y="1577847"/>
            <a:chExt cx="8576373" cy="137411"/>
          </a:xfrm>
        </p:grpSpPr>
        <p:sp>
          <p:nvSpPr>
            <p:cNvPr id="8" name="Rectangle 7"/>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s-ES_tradnl"/>
              <a:t>Clic para editar título</a:t>
            </a:r>
            <a:endParaRPr/>
          </a:p>
        </p:txBody>
      </p:sp>
      <p:sp>
        <p:nvSpPr>
          <p:cNvPr id="5" name="Slide Number Placeholder 4"/>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1925656230"/>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7CB97365-EBCA-4027-87D5-99FC1D4DF0BB}" type="datetimeFigureOut">
              <a:rPr lang="en-US" smtClean="0"/>
              <a:pPr/>
              <a:t>11-Sep-19</a:t>
            </a:fld>
            <a:endParaRPr lang="en-US"/>
          </a:p>
        </p:txBody>
      </p:sp>
      <p:sp>
        <p:nvSpPr>
          <p:cNvPr id="9" name="Slide Number Placeholder 8"/>
          <p:cNvSpPr>
            <a:spLocks noGrp="1"/>
          </p:cNvSpPr>
          <p:nvPr>
            <p:ph type="sldNum" sz="quarter" idx="15"/>
          </p:nvPr>
        </p:nvSpPr>
        <p:spPr/>
        <p:txBody>
          <a:bodyPr rtlCol="0"/>
          <a:lstStyle/>
          <a:p>
            <a:fld id="{F9B76065-02A8-2140-ABFF-467A450FC727}" type="slidenum">
              <a:rPr lang="en-US" smtClean="0"/>
              <a:pPr/>
              <a:t>‹nº›</a:t>
            </a:fld>
            <a:endParaRPr lang="en-US"/>
          </a:p>
        </p:txBody>
      </p:sp>
      <p:sp>
        <p:nvSpPr>
          <p:cNvPr id="10" name="Footer Placeholder 9"/>
          <p:cNvSpPr>
            <a:spLocks noGrp="1"/>
          </p:cNvSpPr>
          <p:nvPr>
            <p:ph type="ftr" sz="quarter" idx="16"/>
          </p:nvPr>
        </p:nvSpPr>
        <p:spPr/>
        <p:txBody>
          <a:bodyPr rtlCol="0"/>
          <a:lstStyle/>
          <a:p>
            <a:endParaRPr kumimoji="0"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9B76065-02A8-2140-ABFF-467A450FC727}" type="slidenum">
              <a:rPr lang="en-US" smtClean="0"/>
              <a:pPr/>
              <a:t>‹nº›</a:t>
            </a:fld>
            <a:endParaRPr lang="en-US" dirty="0"/>
          </a:p>
        </p:txBody>
      </p:sp>
      <p:grpSp>
        <p:nvGrpSpPr>
          <p:cNvPr id="5" name="Group 4"/>
          <p:cNvGrpSpPr/>
          <p:nvPr/>
        </p:nvGrpSpPr>
        <p:grpSpPr>
          <a:xfrm>
            <a:off x="284163" y="452718"/>
            <a:ext cx="8576373" cy="137411"/>
            <a:chOff x="284163" y="1577847"/>
            <a:chExt cx="8576373" cy="137411"/>
          </a:xfrm>
        </p:grpSpPr>
        <p:sp>
          <p:nvSpPr>
            <p:cNvPr id="6" name="Rectangle 5"/>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7" name="Rectangle 6"/>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267257733"/>
      </p:ext>
    </p:extLst>
  </p:cSld>
  <p:clrMapOvr>
    <a:masterClrMapping/>
  </p:clrMapOvr>
  <p:hf hdr="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68941" y="1298762"/>
            <a:ext cx="4069080" cy="1162050"/>
          </a:xfrm>
          <a:noFill/>
        </p:spPr>
        <p:txBody>
          <a:bodyPr anchor="b">
            <a:noAutofit/>
          </a:bodyPr>
          <a:lstStyle>
            <a:lvl1pPr algn="ctr">
              <a:defRPr sz="3200" b="1">
                <a:solidFill>
                  <a:schemeClr val="accent2"/>
                </a:solidFill>
              </a:defRPr>
            </a:lvl1pPr>
          </a:lstStyle>
          <a:p>
            <a:r>
              <a:rPr lang="es-ES_tradnl"/>
              <a:t>Clic para editar título</a:t>
            </a:r>
            <a:endParaRPr/>
          </a:p>
        </p:txBody>
      </p:sp>
      <p:sp>
        <p:nvSpPr>
          <p:cNvPr id="3" name="Content Placeholder 2"/>
          <p:cNvSpPr>
            <a:spLocks noGrp="1"/>
          </p:cNvSpPr>
          <p:nvPr>
            <p:ph idx="1"/>
          </p:nvPr>
        </p:nvSpPr>
        <p:spPr>
          <a:xfrm>
            <a:off x="4783567" y="914400"/>
            <a:ext cx="4069080"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4" name="Text Placeholder 3"/>
          <p:cNvSpPr>
            <a:spLocks noGrp="1"/>
          </p:cNvSpPr>
          <p:nvPr>
            <p:ph type="body" sz="half" idx="2"/>
          </p:nvPr>
        </p:nvSpPr>
        <p:spPr>
          <a:xfrm>
            <a:off x="268941" y="2456329"/>
            <a:ext cx="4069080" cy="318247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7" name="Slide Number Placeholder 6"/>
          <p:cNvSpPr>
            <a:spLocks noGrp="1"/>
          </p:cNvSpPr>
          <p:nvPr>
            <p:ph type="sldNum" sz="quarter" idx="12"/>
          </p:nvPr>
        </p:nvSpPr>
        <p:spPr/>
        <p:txBody>
          <a:bodyPr/>
          <a:lstStyle/>
          <a:p>
            <a:fld id="{F9B76065-02A8-2140-ABFF-467A450FC727}" type="slidenum">
              <a:rPr lang="en-US" smtClean="0"/>
              <a:pPr/>
              <a:t>‹nº›</a:t>
            </a:fld>
            <a:endParaRPr lang="en-US" dirty="0"/>
          </a:p>
        </p:txBody>
      </p:sp>
      <p:grpSp>
        <p:nvGrpSpPr>
          <p:cNvPr id="8" name="Group 7"/>
          <p:cNvGrpSpPr/>
          <p:nvPr/>
        </p:nvGrpSpPr>
        <p:grpSpPr>
          <a:xfrm>
            <a:off x="284163" y="452718"/>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3329909229"/>
      </p:ext>
    </p:extLst>
  </p:cSld>
  <p:clrMapOvr>
    <a:masterClrMapping/>
  </p:clrMapOvr>
  <p:hf hdr="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800600"/>
            <a:ext cx="8360242"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s-ES_tradnl"/>
              <a:t>Clic para editar título</a:t>
            </a:r>
            <a:endParaRPr/>
          </a:p>
        </p:txBody>
      </p:sp>
      <p:sp>
        <p:nvSpPr>
          <p:cNvPr id="3" name="Picture Placeholder 2"/>
          <p:cNvSpPr>
            <a:spLocks noGrp="1"/>
          </p:cNvSpPr>
          <p:nvPr>
            <p:ph type="pic" idx="1"/>
          </p:nvPr>
        </p:nvSpPr>
        <p:spPr>
          <a:xfrm>
            <a:off x="284163" y="457199"/>
            <a:ext cx="8577072" cy="435254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a:t>
            </a:r>
            <a:endParaRPr/>
          </a:p>
        </p:txBody>
      </p:sp>
      <p:sp>
        <p:nvSpPr>
          <p:cNvPr id="4" name="Text Placeholder 3"/>
          <p:cNvSpPr>
            <a:spLocks noGrp="1"/>
          </p:cNvSpPr>
          <p:nvPr>
            <p:ph type="body" sz="half" idx="2"/>
          </p:nvPr>
        </p:nvSpPr>
        <p:spPr>
          <a:xfrm>
            <a:off x="419099" y="5367338"/>
            <a:ext cx="8304213"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7" name="Slide Number Placeholder 6"/>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2602602197"/>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Imagen con título, alternativo">
    <p:spTree>
      <p:nvGrpSpPr>
        <p:cNvPr id="1" name=""/>
        <p:cNvGrpSpPr/>
        <p:nvPr/>
      </p:nvGrpSpPr>
      <p:grpSpPr>
        <a:xfrm>
          <a:off x="0" y="0"/>
          <a:ext cx="0" cy="0"/>
          <a:chOff x="0" y="0"/>
          <a:chExt cx="0" cy="0"/>
        </a:xfrm>
      </p:grpSpPr>
      <p:grpSp>
        <p:nvGrpSpPr>
          <p:cNvPr id="8" name="Group 8"/>
          <p:cNvGrpSpPr/>
          <p:nvPr/>
        </p:nvGrpSpPr>
        <p:grpSpPr>
          <a:xfrm>
            <a:off x="284163" y="4280647"/>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778189"/>
            <a:ext cx="8360242" cy="566738"/>
          </a:xfrm>
          <a:noFill/>
        </p:spPr>
        <p:txBody>
          <a:bodyPr anchor="b">
            <a:normAutofit/>
          </a:bodyPr>
          <a:lstStyle>
            <a:lvl1pPr algn="l">
              <a:defRPr sz="2800" b="0">
                <a:solidFill>
                  <a:schemeClr val="accent2"/>
                </a:solidFill>
              </a:defRPr>
            </a:lvl1pPr>
          </a:lstStyle>
          <a:p>
            <a:r>
              <a:rPr lang="es-ES_tradnl"/>
              <a:t>Clic para editar título</a:t>
            </a:r>
            <a:endParaRPr/>
          </a:p>
        </p:txBody>
      </p:sp>
      <p:sp>
        <p:nvSpPr>
          <p:cNvPr id="3" name="Picture Placeholder 2"/>
          <p:cNvSpPr>
            <a:spLocks noGrp="1"/>
          </p:cNvSpPr>
          <p:nvPr>
            <p:ph type="pic" idx="1"/>
          </p:nvPr>
        </p:nvSpPr>
        <p:spPr>
          <a:xfrm>
            <a:off x="284163" y="457200"/>
            <a:ext cx="8577072" cy="382219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a:t>
            </a:r>
            <a:endParaRPr/>
          </a:p>
        </p:txBody>
      </p:sp>
      <p:sp>
        <p:nvSpPr>
          <p:cNvPr id="4" name="Text Placeholder 3"/>
          <p:cNvSpPr>
            <a:spLocks noGrp="1"/>
          </p:cNvSpPr>
          <p:nvPr>
            <p:ph type="body" sz="half" idx="2"/>
          </p:nvPr>
        </p:nvSpPr>
        <p:spPr>
          <a:xfrm>
            <a:off x="419099" y="5344927"/>
            <a:ext cx="8304213" cy="804862"/>
          </a:xfrm>
          <a:noFill/>
        </p:spPr>
        <p:txBody>
          <a:bodyPr/>
          <a:lstStyle>
            <a:lvl1pPr marL="0" indent="0">
              <a:spcBef>
                <a:spcPts val="0"/>
              </a:spcBef>
              <a:buNone/>
              <a:defRPr sz="1400">
                <a:solidFill>
                  <a:schemeClr val="tx1">
                    <a:lumMod val="85000"/>
                    <a:lumOff val="1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7" name="Slide Number Placeholder 6"/>
          <p:cNvSpPr>
            <a:spLocks noGrp="1"/>
          </p:cNvSpPr>
          <p:nvPr>
            <p:ph type="sldNum" sz="quarter" idx="12"/>
          </p:nvPr>
        </p:nvSpPr>
        <p:spPr/>
        <p:txBody>
          <a:bodyPr/>
          <a:lstStyle/>
          <a:p>
            <a:fld id="{D99619C8-A375-448C-891B-9999C6BE8E64}" type="slidenum">
              <a:rPr lang="es-ES" smtClean="0"/>
              <a:pPr/>
              <a:t>‹nº›</a:t>
            </a:fld>
            <a:endParaRPr lang="es-ES"/>
          </a:p>
        </p:txBody>
      </p:sp>
    </p:spTree>
    <p:extLst>
      <p:ext uri="{BB962C8B-B14F-4D97-AF65-F5344CB8AC3E}">
        <p14:creationId xmlns:p14="http://schemas.microsoft.com/office/powerpoint/2010/main" val="2654821401"/>
      </p:ext>
    </p:extLst>
  </p:cSld>
  <p:clrMapOvr>
    <a:masterClrMapping/>
  </p:clrMapOvr>
  <p:hf hdr="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Objetos, imagen y título">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914400"/>
            <a:ext cx="5195047"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7" name="Slide Number Placeholder 6"/>
          <p:cNvSpPr>
            <a:spLocks noGrp="1"/>
          </p:cNvSpPr>
          <p:nvPr>
            <p:ph type="sldNum" sz="quarter" idx="12"/>
          </p:nvPr>
        </p:nvSpPr>
        <p:spPr/>
        <p:txBody>
          <a:bodyPr/>
          <a:lstStyle/>
          <a:p>
            <a:fld id="{D99619C8-A375-448C-891B-9999C6BE8E64}" type="slidenum">
              <a:rPr lang="es-ES" smtClean="0"/>
              <a:pPr/>
              <a:t>‹nº›</a:t>
            </a:fld>
            <a:endParaRPr lang="es-ES"/>
          </a:p>
        </p:txBody>
      </p:sp>
      <p:sp>
        <p:nvSpPr>
          <p:cNvPr id="12" name="Rectangle 11"/>
          <p:cNvSpPr/>
          <p:nvPr/>
        </p:nvSpPr>
        <p:spPr>
          <a:xfrm>
            <a:off x="284163" y="4267200"/>
            <a:ext cx="2743200" cy="2120153"/>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4" name="Text Placeholder 3"/>
          <p:cNvSpPr>
            <a:spLocks noGrp="1"/>
          </p:cNvSpPr>
          <p:nvPr>
            <p:ph type="body" sz="half" idx="2"/>
          </p:nvPr>
        </p:nvSpPr>
        <p:spPr>
          <a:xfrm>
            <a:off x="419101" y="4953001"/>
            <a:ext cx="2472017" cy="1246094"/>
          </a:xfrm>
        </p:spPr>
        <p:txBody>
          <a:bodyPr>
            <a:normAutofit/>
          </a:bodyPr>
          <a:lstStyle>
            <a:lvl1pPr marL="0" indent="0" algn="l">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2" name="Title 1"/>
          <p:cNvSpPr>
            <a:spLocks noGrp="1"/>
          </p:cNvSpPr>
          <p:nvPr>
            <p:ph type="title"/>
          </p:nvPr>
        </p:nvSpPr>
        <p:spPr>
          <a:xfrm>
            <a:off x="410764" y="4419600"/>
            <a:ext cx="2475395" cy="510988"/>
          </a:xfrm>
          <a:noFill/>
        </p:spPr>
        <p:txBody>
          <a:bodyPr anchor="b">
            <a:normAutofit/>
          </a:bodyPr>
          <a:lstStyle>
            <a:lvl1pPr algn="l">
              <a:defRPr sz="2000" b="1">
                <a:solidFill>
                  <a:schemeClr val="bg1"/>
                </a:solidFill>
              </a:defRPr>
            </a:lvl1pPr>
          </a:lstStyle>
          <a:p>
            <a:r>
              <a:rPr lang="es-ES_tradnl"/>
              <a:t>Clic para editar título</a:t>
            </a:r>
            <a:endParaRPr/>
          </a:p>
        </p:txBody>
      </p:sp>
      <p:sp>
        <p:nvSpPr>
          <p:cNvPr id="14" name="Picture Placeholder 13"/>
          <p:cNvSpPr>
            <a:spLocks noGrp="1"/>
          </p:cNvSpPr>
          <p:nvPr>
            <p:ph type="pic" sz="quarter" idx="13"/>
          </p:nvPr>
        </p:nvSpPr>
        <p:spPr>
          <a:xfrm>
            <a:off x="284164" y="594360"/>
            <a:ext cx="2743200" cy="3675888"/>
          </a:xfrm>
        </p:spPr>
        <p:txBody>
          <a:bodyPr/>
          <a:lstStyle>
            <a:lvl1pPr>
              <a:buNone/>
              <a:defRPr/>
            </a:lvl1pPr>
          </a:lstStyle>
          <a:p>
            <a:r>
              <a:rPr lang="es-ES_tradnl"/>
              <a:t>Arrastre la imagen al marcador de posición o haga clic en el icono para agregar</a:t>
            </a:r>
            <a:endParaRPr/>
          </a:p>
        </p:txBody>
      </p:sp>
      <p:grpSp>
        <p:nvGrpSpPr>
          <p:cNvPr id="8" name="Group 14"/>
          <p:cNvGrpSpPr/>
          <p:nvPr/>
        </p:nvGrpSpPr>
        <p:grpSpPr>
          <a:xfrm>
            <a:off x="284163" y="461682"/>
            <a:ext cx="8576373" cy="137411"/>
            <a:chOff x="284163" y="1759424"/>
            <a:chExt cx="8576373" cy="137411"/>
          </a:xfrm>
        </p:grpSpPr>
        <p:sp>
          <p:nvSpPr>
            <p:cNvPr id="16" name="Rectangle 15"/>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3575688722"/>
      </p:ext>
    </p:extLst>
  </p:cSld>
  <p:clrMapOvr>
    <a:masterClrMapping/>
  </p:clrMapOvr>
  <p:hf hdr="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3 imágenes con título">
    <p:spTree>
      <p:nvGrpSpPr>
        <p:cNvPr id="1" name=""/>
        <p:cNvGrpSpPr/>
        <p:nvPr/>
      </p:nvGrpSpPr>
      <p:grpSpPr>
        <a:xfrm>
          <a:off x="0" y="0"/>
          <a:ext cx="0" cy="0"/>
          <a:chOff x="0" y="0"/>
          <a:chExt cx="0" cy="0"/>
        </a:xfrm>
      </p:grpSpPr>
      <p:sp>
        <p:nvSpPr>
          <p:cNvPr id="8" name="Rectangle 7"/>
          <p:cNvSpPr/>
          <p:nvPr/>
        </p:nvSpPr>
        <p:spPr>
          <a:xfrm>
            <a:off x="3021013" y="4801575"/>
            <a:ext cx="583723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031661" y="4800600"/>
            <a:ext cx="5691651"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s-ES_tradnl"/>
              <a:t>Clic para editar título</a:t>
            </a:r>
            <a:endParaRPr/>
          </a:p>
        </p:txBody>
      </p:sp>
      <p:sp>
        <p:nvSpPr>
          <p:cNvPr id="3" name="Picture Placeholder 2"/>
          <p:cNvSpPr>
            <a:spLocks noGrp="1"/>
          </p:cNvSpPr>
          <p:nvPr>
            <p:ph type="pic" idx="1"/>
          </p:nvPr>
        </p:nvSpPr>
        <p:spPr>
          <a:xfrm>
            <a:off x="3021014" y="457199"/>
            <a:ext cx="5833872" cy="4352544"/>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a:t>
            </a:r>
            <a:endParaRPr/>
          </a:p>
        </p:txBody>
      </p:sp>
      <p:sp>
        <p:nvSpPr>
          <p:cNvPr id="4" name="Text Placeholder 3"/>
          <p:cNvSpPr>
            <a:spLocks noGrp="1"/>
          </p:cNvSpPr>
          <p:nvPr>
            <p:ph type="body" sz="half" idx="2"/>
          </p:nvPr>
        </p:nvSpPr>
        <p:spPr>
          <a:xfrm>
            <a:off x="3069805" y="5367338"/>
            <a:ext cx="5653507"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el estilo de texto del patrón</a:t>
            </a:r>
          </a:p>
        </p:txBody>
      </p:sp>
      <p:sp>
        <p:nvSpPr>
          <p:cNvPr id="7" name="Slide Number Placeholder 6"/>
          <p:cNvSpPr>
            <a:spLocks noGrp="1"/>
          </p:cNvSpPr>
          <p:nvPr>
            <p:ph type="sldNum" sz="quarter" idx="12"/>
          </p:nvPr>
        </p:nvSpPr>
        <p:spPr/>
        <p:txBody>
          <a:bodyPr/>
          <a:lstStyle/>
          <a:p>
            <a:fld id="{D99619C8-A375-448C-891B-9999C6BE8E64}" type="slidenum">
              <a:rPr lang="es-ES" smtClean="0"/>
              <a:pPr/>
              <a:t>‹nº›</a:t>
            </a:fld>
            <a:endParaRPr lang="es-ES"/>
          </a:p>
        </p:txBody>
      </p:sp>
      <p:sp>
        <p:nvSpPr>
          <p:cNvPr id="13" name="Picture Placeholder 2"/>
          <p:cNvSpPr>
            <a:spLocks noGrp="1"/>
          </p:cNvSpPr>
          <p:nvPr>
            <p:ph type="pic" idx="13"/>
          </p:nvPr>
        </p:nvSpPr>
        <p:spPr>
          <a:xfrm>
            <a:off x="284164" y="457200"/>
            <a:ext cx="2736850" cy="290779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a:t>
            </a:r>
            <a:endParaRPr/>
          </a:p>
        </p:txBody>
      </p:sp>
      <p:sp>
        <p:nvSpPr>
          <p:cNvPr id="14" name="Picture Placeholder 2"/>
          <p:cNvSpPr>
            <a:spLocks noGrp="1"/>
          </p:cNvSpPr>
          <p:nvPr>
            <p:ph type="pic" idx="14"/>
          </p:nvPr>
        </p:nvSpPr>
        <p:spPr>
          <a:xfrm>
            <a:off x="284164" y="3364992"/>
            <a:ext cx="2736850" cy="2898648"/>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_tradnl"/>
              <a:t>Arrastre la imagen al marcador de posición o haga clic en el icono para agregar</a:t>
            </a:r>
            <a:endParaRPr/>
          </a:p>
        </p:txBody>
      </p:sp>
    </p:spTree>
    <p:extLst>
      <p:ext uri="{BB962C8B-B14F-4D97-AF65-F5344CB8AC3E}">
        <p14:creationId xmlns:p14="http://schemas.microsoft.com/office/powerpoint/2010/main" val="1869907001"/>
      </p:ext>
    </p:extLst>
  </p:cSld>
  <p:clrMapOvr>
    <a:masterClrMapping/>
  </p:clrMapOvr>
  <p:hf hdr="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s-ES_tradnl"/>
              <a:t>Clic para editar título</a:t>
            </a:r>
            <a:endParaRPr/>
          </a:p>
        </p:txBody>
      </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6" name="Slide Number Placeholder 5"/>
          <p:cNvSpPr>
            <a:spLocks noGrp="1"/>
          </p:cNvSpPr>
          <p:nvPr>
            <p:ph type="sldNum" sz="quarter" idx="12"/>
          </p:nvPr>
        </p:nvSpPr>
        <p:spPr/>
        <p:txBody>
          <a:bodyPr/>
          <a:lstStyle/>
          <a:p>
            <a:fld id="{F9B76065-02A8-2140-ABFF-467A450FC727}" type="slidenum">
              <a:rPr lang="en-US" smtClean="0"/>
              <a:pPr/>
              <a:t>‹nº›</a:t>
            </a:fld>
            <a:endParaRPr lang="en-US" dirty="0"/>
          </a:p>
        </p:txBody>
      </p:sp>
    </p:spTree>
    <p:extLst>
      <p:ext uri="{BB962C8B-B14F-4D97-AF65-F5344CB8AC3E}">
        <p14:creationId xmlns:p14="http://schemas.microsoft.com/office/powerpoint/2010/main" val="28594307"/>
      </p:ext>
    </p:extLst>
  </p:cSld>
  <p:clrMapOvr>
    <a:masterClrMapping/>
  </p:clrMapOvr>
  <p:hf hdr="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rot="5400000">
            <a:off x="5313882" y="2857535"/>
            <a:ext cx="5934615"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695124" y="473075"/>
            <a:ext cx="969264" cy="5921375"/>
          </a:xfrm>
        </p:spPr>
        <p:txBody>
          <a:bodyPr vert="eaVert"/>
          <a:lstStyle>
            <a:lvl1pPr algn="l">
              <a:defRPr sz="3400"/>
            </a:lvl1pPr>
          </a:lstStyle>
          <a:p>
            <a:r>
              <a:rPr lang="es-ES_tradnl"/>
              <a:t>Clic para editar título</a:t>
            </a:r>
            <a:endParaRP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6" name="Slide Number Placeholder 5"/>
          <p:cNvSpPr>
            <a:spLocks noGrp="1"/>
          </p:cNvSpPr>
          <p:nvPr>
            <p:ph type="sldNum" sz="quarter" idx="12"/>
          </p:nvPr>
        </p:nvSpPr>
        <p:spPr/>
        <p:txBody>
          <a:bodyPr/>
          <a:lstStyle/>
          <a:p>
            <a:fld id="{F9B76065-02A8-2140-ABFF-467A450FC727}" type="slidenum">
              <a:rPr lang="en-US" smtClean="0"/>
              <a:pPr/>
              <a:t>‹nº›</a:t>
            </a:fld>
            <a:endParaRPr lang="en-US" dirty="0"/>
          </a:p>
        </p:txBody>
      </p:sp>
      <p:grpSp>
        <p:nvGrpSpPr>
          <p:cNvPr id="8" name="Group 7"/>
          <p:cNvGrpSpPr/>
          <p:nvPr/>
        </p:nvGrpSpPr>
        <p:grpSpPr>
          <a:xfrm rot="5400000">
            <a:off x="4658724" y="3355723"/>
            <a:ext cx="5934456"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47958225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7CB97365-EBCA-4027-87D5-99FC1D4DF0BB}" type="datetimeFigureOut">
              <a:rPr lang="en-US" smtClean="0"/>
              <a:pPr/>
              <a:t>11-Sep-19</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kumimoji="0"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F9B76065-02A8-2140-ABFF-467A450FC727}" type="slidenum">
              <a:rPr lang="en-US" smtClean="0"/>
              <a:pPr/>
              <a:t>‹nº›</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7CB97365-EBCA-4027-87D5-99FC1D4DF0BB}" type="datetimeFigureOut">
              <a:rPr lang="en-US" smtClean="0"/>
              <a:pPr/>
              <a:t>11-Sep-19</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F9B76065-02A8-2140-ABFF-467A450FC727}" type="slidenum">
              <a:rPr lang="en-US" smtClean="0"/>
              <a:pPr/>
              <a:t>‹nº›</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7CB97365-EBCA-4027-87D5-99FC1D4DF0BB}" type="datetimeFigureOut">
              <a:rPr lang="en-US" smtClean="0"/>
              <a:pPr/>
              <a:t>11-Sep-19</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F9B76065-02A8-2140-ABFF-467A450FC727}" type="slidenum">
              <a:rPr lang="en-US" smtClean="0"/>
              <a:pPr/>
              <a:t>‹nº›</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7CB97365-EBCA-4027-87D5-99FC1D4DF0BB}" type="datetimeFigureOut">
              <a:rPr lang="en-US" smtClean="0"/>
              <a:pPr/>
              <a:t>11-Sep-19</a:t>
            </a:fld>
            <a:endParaRPr lang="en-US"/>
          </a:p>
        </p:txBody>
      </p:sp>
      <p:sp>
        <p:nvSpPr>
          <p:cNvPr id="7" name="Slide Number Placeholder 6"/>
          <p:cNvSpPr>
            <a:spLocks noGrp="1"/>
          </p:cNvSpPr>
          <p:nvPr>
            <p:ph type="sldNum" sz="quarter" idx="11"/>
          </p:nvPr>
        </p:nvSpPr>
        <p:spPr/>
        <p:txBody>
          <a:bodyPr rtlCol="0"/>
          <a:lstStyle/>
          <a:p>
            <a:fld id="{F9B76065-02A8-2140-ABFF-467A450FC727}" type="slidenum">
              <a:rPr lang="en-US" smtClean="0"/>
              <a:pPr/>
              <a:t>‹nº›</a:t>
            </a:fld>
            <a:endParaRPr lang="en-US"/>
          </a:p>
        </p:txBody>
      </p:sp>
      <p:sp>
        <p:nvSpPr>
          <p:cNvPr id="8" name="Footer Placeholder 7"/>
          <p:cNvSpPr>
            <a:spLocks noGrp="1"/>
          </p:cNvSpPr>
          <p:nvPr>
            <p:ph type="ftr" sz="quarter" idx="12"/>
          </p:nvPr>
        </p:nvSpPr>
        <p:spPr/>
        <p:txBody>
          <a:bodyPr rtlCol="0"/>
          <a:lstStyle/>
          <a:p>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B97365-EBCA-4027-87D5-99FC1D4DF0BB}" type="datetimeFigureOut">
              <a:rPr lang="en-US" smtClean="0"/>
              <a:pPr/>
              <a:t>11-Sep-19</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F9B76065-02A8-2140-ABFF-467A450FC727}"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7CB97365-EBCA-4027-87D5-99FC1D4DF0BB}" type="datetimeFigureOut">
              <a:rPr lang="en-US" smtClean="0"/>
              <a:pPr/>
              <a:t>11-Sep-19</a:t>
            </a:fld>
            <a:endParaRPr lang="en-US"/>
          </a:p>
        </p:txBody>
      </p:sp>
      <p:sp>
        <p:nvSpPr>
          <p:cNvPr id="22" name="Slide Number Placeholder 21"/>
          <p:cNvSpPr>
            <a:spLocks noGrp="1"/>
          </p:cNvSpPr>
          <p:nvPr>
            <p:ph type="sldNum" sz="quarter" idx="15"/>
          </p:nvPr>
        </p:nvSpPr>
        <p:spPr/>
        <p:txBody>
          <a:bodyPr rtlCol="0"/>
          <a:lstStyle/>
          <a:p>
            <a:fld id="{F9B76065-02A8-2140-ABFF-467A450FC727}" type="slidenum">
              <a:rPr lang="en-US" smtClean="0"/>
              <a:pPr/>
              <a:t>‹nº›</a:t>
            </a:fld>
            <a:endParaRPr lang="en-US"/>
          </a:p>
        </p:txBody>
      </p:sp>
      <p:sp>
        <p:nvSpPr>
          <p:cNvPr id="23" name="Footer Placeholder 22"/>
          <p:cNvSpPr>
            <a:spLocks noGrp="1"/>
          </p:cNvSpPr>
          <p:nvPr>
            <p:ph type="ftr" sz="quarter" idx="16"/>
          </p:nvPr>
        </p:nvSpPr>
        <p:spPr/>
        <p:txBody>
          <a:bodyPr rtlCol="0"/>
          <a:lstStyle/>
          <a:p>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7CB97365-EBCA-4027-87D5-99FC1D4DF0BB}" type="datetimeFigureOut">
              <a:rPr lang="en-US" smtClean="0"/>
              <a:pPr/>
              <a:t>11-Sep-19</a:t>
            </a:fld>
            <a:endParaRPr lang="en-US"/>
          </a:p>
        </p:txBody>
      </p:sp>
      <p:sp>
        <p:nvSpPr>
          <p:cNvPr id="18" name="Slide Number Placeholder 17"/>
          <p:cNvSpPr>
            <a:spLocks noGrp="1"/>
          </p:cNvSpPr>
          <p:nvPr>
            <p:ph type="sldNum" sz="quarter" idx="11"/>
          </p:nvPr>
        </p:nvSpPr>
        <p:spPr/>
        <p:txBody>
          <a:bodyPr rtlCol="0"/>
          <a:lstStyle/>
          <a:p>
            <a:fld id="{F9B76065-02A8-2140-ABFF-467A450FC727}" type="slidenum">
              <a:rPr lang="en-US" smtClean="0"/>
              <a:pPr/>
              <a:t>‹nº›</a:t>
            </a:fld>
            <a:endParaRPr lang="en-US"/>
          </a:p>
        </p:txBody>
      </p:sp>
      <p:sp>
        <p:nvSpPr>
          <p:cNvPr id="21" name="Footer Placeholder 20"/>
          <p:cNvSpPr>
            <a:spLocks noGrp="1"/>
          </p:cNvSpPr>
          <p:nvPr>
            <p:ph type="ftr" sz="quarter" idx="12"/>
          </p:nvPr>
        </p:nvSpPr>
        <p:spPr/>
        <p:txBody>
          <a:bodyPr rtlCol="0"/>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r>
              <a:rPr lang="en-US"/>
              <a:t>Septiembre 21 de 2009</a:t>
            </a:r>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r>
              <a:rPr lang="en-US"/>
              <a:t>Diego M. Riaño Pachón - MPIMP</a:t>
            </a:r>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D99619C8-A375-448C-891B-9999C6BE8E64}"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Lst>
  <p:hf hdr="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781503" y="2133600"/>
            <a:ext cx="7076747" cy="3992563"/>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dirty="0"/>
          </a:p>
        </p:txBody>
      </p:sp>
      <p:sp>
        <p:nvSpPr>
          <p:cNvPr id="6" name="Slide Number Placeholder 5"/>
          <p:cNvSpPr>
            <a:spLocks noGrp="1"/>
          </p:cNvSpPr>
          <p:nvPr>
            <p:ph type="sldNum" sz="quarter" idx="4"/>
          </p:nvPr>
        </p:nvSpPr>
        <p:spPr>
          <a:xfrm>
            <a:off x="8306459" y="167347"/>
            <a:ext cx="630621" cy="359760"/>
          </a:xfrm>
          <a:prstGeom prst="rect">
            <a:avLst/>
          </a:prstGeom>
        </p:spPr>
        <p:txBody>
          <a:bodyPr vert="horz" lIns="91440" tIns="45720" rIns="91440" bIns="45720" rtlCol="0" anchor="ctr"/>
          <a:lstStyle>
            <a:lvl1pPr algn="r">
              <a:defRPr sz="1400" b="1">
                <a:solidFill>
                  <a:schemeClr val="tx1">
                    <a:lumMod val="85000"/>
                    <a:lumOff val="15000"/>
                  </a:schemeClr>
                </a:solidFill>
              </a:defRPr>
            </a:lvl1pPr>
          </a:lstStyle>
          <a:p>
            <a:fld id="{D99619C8-A375-448C-891B-9999C6BE8E64}" type="slidenum">
              <a:rPr lang="es-ES" smtClean="0"/>
              <a:pPr/>
              <a:t>‹nº›</a:t>
            </a:fld>
            <a:endParaRPr lang="es-ES"/>
          </a:p>
        </p:txBody>
      </p:sp>
      <p:sp>
        <p:nvSpPr>
          <p:cNvPr id="2" name="Title Placeholder 1"/>
          <p:cNvSpPr>
            <a:spLocks noGrp="1"/>
          </p:cNvSpPr>
          <p:nvPr>
            <p:ph type="title"/>
          </p:nvPr>
        </p:nvSpPr>
        <p:spPr>
          <a:xfrm>
            <a:off x="284163" y="630382"/>
            <a:ext cx="8574087" cy="967840"/>
          </a:xfrm>
          <a:prstGeom prst="rect">
            <a:avLst/>
          </a:prstGeom>
          <a:solidFill>
            <a:schemeClr val="tx1">
              <a:lumMod val="85000"/>
              <a:lumOff val="15000"/>
              <a:alpha val="70000"/>
            </a:schemeClr>
          </a:solidFill>
        </p:spPr>
        <p:txBody>
          <a:bodyPr vert="horz" lIns="91440" tIns="45720" rIns="91440" bIns="45720" rtlCol="0" anchor="ctr">
            <a:normAutofit/>
          </a:bodyPr>
          <a:lstStyle/>
          <a:p>
            <a:r>
              <a:rPr lang="es-ES_tradnl"/>
              <a:t>Clic para editar título</a:t>
            </a:r>
            <a:endParaRPr/>
          </a:p>
        </p:txBody>
      </p:sp>
    </p:spTree>
    <p:extLst>
      <p:ext uri="{BB962C8B-B14F-4D97-AF65-F5344CB8AC3E}">
        <p14:creationId xmlns:p14="http://schemas.microsoft.com/office/powerpoint/2010/main" val="2565917513"/>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Lst>
  <p:hf hdr="0"/>
  <p:txStyles>
    <p:titleStyle>
      <a:lvl1pPr algn="r" defTabSz="914400" rtl="0" eaLnBrk="1" latinLnBrk="0" hangingPunct="1">
        <a:spcBef>
          <a:spcPct val="0"/>
        </a:spcBef>
        <a:buNone/>
        <a:defRPr sz="4200" kern="1200">
          <a:solidFill>
            <a:schemeClr val="bg1"/>
          </a:solidFill>
          <a:latin typeface="+mj-lt"/>
          <a:ea typeface="+mj-ea"/>
          <a:cs typeface="+mj-cs"/>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ecronicon.com/ecmi/pdf/ECMI-07-00229.pdf" TargetMode="External"/><Relationship Id="rId2" Type="http://schemas.openxmlformats.org/officeDocument/2006/relationships/image" Target="../media/image9.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help.ezbiocloud.net/user-guide/truebac-id/bacterial-identification-101/" TargetMode="External"/><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labbces/smagro2019" TargetMode="External"/><Relationship Id="rId2" Type="http://schemas.openxmlformats.org/officeDocument/2006/relationships/hyperlink" Target="https://www.ezbiocloud.net/"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academic.oup.com/nar/article/43/14/6761/2903001" TargetMode="External"/><Relationship Id="rId2" Type="http://schemas.openxmlformats.org/officeDocument/2006/relationships/hyperlink" Target="https://www.pnas.org/content/102/7/2567.long" TargetMode="External"/><Relationship Id="rId1" Type="http://schemas.openxmlformats.org/officeDocument/2006/relationships/slideLayout" Target="../slideLayouts/slideLayout13.xml"/><Relationship Id="rId4" Type="http://schemas.openxmlformats.org/officeDocument/2006/relationships/hyperlink" Target="https://link.springer.com/article/10.1007%2Fs10482-017-0844-4"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microbiologyresearch.org/content/journal/ijsem/10.1099/ijsem.0.000760" TargetMode="External"/><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hyperlink" Target="https://www.nature.com/articles/s41467-018-07641-9"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img.jgi.doe.gov/cgi-bin/m/main.cgi?section=ANI&amp;page=pairwise" TargetMode="External"/><Relationship Id="rId2" Type="http://schemas.openxmlformats.org/officeDocument/2006/relationships/hyperlink" Target="https://www.ezbiocloud.net/contents/genome" TargetMode="External"/><Relationship Id="rId1" Type="http://schemas.openxmlformats.org/officeDocument/2006/relationships/slideLayout" Target="../slideLayouts/slideLayout13.xml"/><Relationship Id="rId4" Type="http://schemas.openxmlformats.org/officeDocument/2006/relationships/hyperlink" Target="https://www.ezbiocloud.net/tools/ani"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boldsystems.org/" TargetMode="External"/><Relationship Id="rId2" Type="http://schemas.openxmlformats.org/officeDocument/2006/relationships/hyperlink" Target="http://its2.bioapps.biozentrum.uni-wuerzburg.de/"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diego.riano@cena.usp.b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era7bioinformatics.com/en/page.cfm?id=2716&amp;title=full-lenght-16s-taxonomic-profiling-with-pacbio" TargetMode="External"/><Relationship Id="rId2" Type="http://schemas.openxmlformats.org/officeDocument/2006/relationships/image" Target="../media/image7.gi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FD83464-0476-C54B-B615-90F79B05EC2C}"/>
              </a:ext>
            </a:extLst>
          </p:cNvPr>
          <p:cNvSpPr/>
          <p:nvPr/>
        </p:nvSpPr>
        <p:spPr>
          <a:xfrm>
            <a:off x="0" y="5179334"/>
            <a:ext cx="9144000" cy="16786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3BD69AD-FF93-514D-8643-E90662F15C84}"/>
              </a:ext>
            </a:extLst>
          </p:cNvPr>
          <p:cNvSpPr/>
          <p:nvPr/>
        </p:nvSpPr>
        <p:spPr>
          <a:xfrm>
            <a:off x="0" y="0"/>
            <a:ext cx="9144000" cy="530420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2B6E408E-395B-CD48-B854-6DD823CF696A}"/>
              </a:ext>
            </a:extLst>
          </p:cNvPr>
          <p:cNvPicPr>
            <a:picLocks noChangeAspect="1"/>
          </p:cNvPicPr>
          <p:nvPr/>
        </p:nvPicPr>
        <p:blipFill rotWithShape="1">
          <a:blip r:embed="rId2"/>
          <a:srcRect b="30986"/>
          <a:stretch/>
        </p:blipFill>
        <p:spPr>
          <a:xfrm>
            <a:off x="1408956" y="293747"/>
            <a:ext cx="6326088" cy="4744567"/>
          </a:xfrm>
          <a:prstGeom prst="rect">
            <a:avLst/>
          </a:prstGeom>
          <a:solidFill>
            <a:schemeClr val="tx1"/>
          </a:solidFill>
        </p:spPr>
      </p:pic>
      <p:sp>
        <p:nvSpPr>
          <p:cNvPr id="11" name="TextBox 10">
            <a:extLst>
              <a:ext uri="{FF2B5EF4-FFF2-40B4-BE49-F238E27FC236}">
                <a16:creationId xmlns:a16="http://schemas.microsoft.com/office/drawing/2014/main" id="{C2C2F8ED-7656-1248-B66A-4FB980154EF5}"/>
              </a:ext>
            </a:extLst>
          </p:cNvPr>
          <p:cNvSpPr txBox="1"/>
          <p:nvPr/>
        </p:nvSpPr>
        <p:spPr>
          <a:xfrm>
            <a:off x="0" y="5373216"/>
            <a:ext cx="7735044" cy="769441"/>
          </a:xfrm>
          <a:prstGeom prst="rect">
            <a:avLst/>
          </a:prstGeom>
          <a:noFill/>
        </p:spPr>
        <p:txBody>
          <a:bodyPr wrap="square" rtlCol="0">
            <a:spAutoFit/>
          </a:bodyPr>
          <a:lstStyle/>
          <a:p>
            <a:pPr algn="ctr"/>
            <a:r>
              <a:rPr lang="en-US" sz="4400" b="1" dirty="0" err="1"/>
              <a:t>Minicurso</a:t>
            </a:r>
            <a:r>
              <a:rPr lang="en-US" sz="4400" b="1" dirty="0"/>
              <a:t> </a:t>
            </a:r>
            <a:r>
              <a:rPr lang="en-US" sz="4400" b="1" dirty="0" err="1"/>
              <a:t>Bioinformática</a:t>
            </a:r>
            <a:endParaRPr lang="en-US" sz="4400" b="1" dirty="0"/>
          </a:p>
        </p:txBody>
      </p:sp>
      <p:sp>
        <p:nvSpPr>
          <p:cNvPr id="2" name="TextBox 1">
            <a:extLst>
              <a:ext uri="{FF2B5EF4-FFF2-40B4-BE49-F238E27FC236}">
                <a16:creationId xmlns:a16="http://schemas.microsoft.com/office/drawing/2014/main" id="{1AEA8979-170B-C54C-98D8-8C86BC4E8DCC}"/>
              </a:ext>
            </a:extLst>
          </p:cNvPr>
          <p:cNvSpPr txBox="1"/>
          <p:nvPr/>
        </p:nvSpPr>
        <p:spPr>
          <a:xfrm>
            <a:off x="0" y="6204213"/>
            <a:ext cx="7763446" cy="584775"/>
          </a:xfrm>
          <a:prstGeom prst="rect">
            <a:avLst/>
          </a:prstGeom>
          <a:noFill/>
        </p:spPr>
        <p:txBody>
          <a:bodyPr wrap="square" rtlCol="0">
            <a:spAutoFit/>
          </a:bodyPr>
          <a:lstStyle/>
          <a:p>
            <a:pPr algn="ctr"/>
            <a:r>
              <a:rPr lang="en-US" sz="3200" b="1" dirty="0"/>
              <a:t>Prof. Dr. Diego M. </a:t>
            </a:r>
            <a:r>
              <a:rPr lang="en-US" sz="3200" b="1" dirty="0" err="1"/>
              <a:t>Riaño-Pachón</a:t>
            </a:r>
            <a:endParaRPr lang="en-US" sz="3200" b="1" dirty="0"/>
          </a:p>
        </p:txBody>
      </p:sp>
      <p:pic>
        <p:nvPicPr>
          <p:cNvPr id="6" name="Picture 5">
            <a:extLst>
              <a:ext uri="{FF2B5EF4-FFF2-40B4-BE49-F238E27FC236}">
                <a16:creationId xmlns:a16="http://schemas.microsoft.com/office/drawing/2014/main" id="{2116DF7B-92FB-8C45-A519-7CBC4079AA20}"/>
              </a:ext>
            </a:extLst>
          </p:cNvPr>
          <p:cNvPicPr>
            <a:picLocks noChangeAspect="1"/>
          </p:cNvPicPr>
          <p:nvPr/>
        </p:nvPicPr>
        <p:blipFill>
          <a:blip r:embed="rId3"/>
          <a:stretch>
            <a:fillRect/>
          </a:stretch>
        </p:blipFill>
        <p:spPr>
          <a:xfrm>
            <a:off x="7668344" y="5373216"/>
            <a:ext cx="1412776" cy="1412776"/>
          </a:xfrm>
          <a:prstGeom prst="rect">
            <a:avLst/>
          </a:prstGeom>
        </p:spPr>
      </p:pic>
    </p:spTree>
    <p:extLst>
      <p:ext uri="{BB962C8B-B14F-4D97-AF65-F5344CB8AC3E}">
        <p14:creationId xmlns:p14="http://schemas.microsoft.com/office/powerpoint/2010/main" val="3270117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94A75E-B198-486B-A643-A94D6A8D0229}"/>
              </a:ext>
            </a:extLst>
          </p:cNvPr>
          <p:cNvSpPr>
            <a:spLocks noGrp="1"/>
          </p:cNvSpPr>
          <p:nvPr>
            <p:ph type="title"/>
          </p:nvPr>
        </p:nvSpPr>
        <p:spPr/>
        <p:txBody>
          <a:bodyPr>
            <a:normAutofit fontScale="90000"/>
          </a:bodyPr>
          <a:lstStyle/>
          <a:p>
            <a:r>
              <a:rPr lang="en-US" dirty="0"/>
              <a:t>Some barcoding genes for different groups of organisms</a:t>
            </a:r>
            <a:endParaRPr lang="pt-BR" dirty="0"/>
          </a:p>
        </p:txBody>
      </p:sp>
      <p:sp>
        <p:nvSpPr>
          <p:cNvPr id="4" name="Espaço Reservado para Número de Slide 3">
            <a:extLst>
              <a:ext uri="{FF2B5EF4-FFF2-40B4-BE49-F238E27FC236}">
                <a16:creationId xmlns:a16="http://schemas.microsoft.com/office/drawing/2014/main" id="{CBAE1460-2E2F-4A09-AE92-4489C6AA8975}"/>
              </a:ext>
            </a:extLst>
          </p:cNvPr>
          <p:cNvSpPr>
            <a:spLocks noGrp="1"/>
          </p:cNvSpPr>
          <p:nvPr>
            <p:ph type="sldNum" sz="quarter" idx="12"/>
          </p:nvPr>
        </p:nvSpPr>
        <p:spPr/>
        <p:txBody>
          <a:bodyPr/>
          <a:lstStyle/>
          <a:p>
            <a:fld id="{F9B76065-02A8-2140-ABFF-467A450FC727}" type="slidenum">
              <a:rPr lang="en-US" smtClean="0"/>
              <a:pPr/>
              <a:t>10</a:t>
            </a:fld>
            <a:endParaRPr lang="en-US" dirty="0"/>
          </a:p>
        </p:txBody>
      </p:sp>
      <p:pic>
        <p:nvPicPr>
          <p:cNvPr id="5" name="Imagem 4">
            <a:extLst>
              <a:ext uri="{FF2B5EF4-FFF2-40B4-BE49-F238E27FC236}">
                <a16:creationId xmlns:a16="http://schemas.microsoft.com/office/drawing/2014/main" id="{CFD2E3F0-7874-4DBC-B3A0-0E0D6A7419CC}"/>
              </a:ext>
            </a:extLst>
          </p:cNvPr>
          <p:cNvPicPr>
            <a:picLocks noChangeAspect="1"/>
          </p:cNvPicPr>
          <p:nvPr/>
        </p:nvPicPr>
        <p:blipFill>
          <a:blip r:embed="rId2"/>
          <a:stretch>
            <a:fillRect/>
          </a:stretch>
        </p:blipFill>
        <p:spPr>
          <a:xfrm>
            <a:off x="1909859" y="1700808"/>
            <a:ext cx="5110413" cy="4968552"/>
          </a:xfrm>
          <a:prstGeom prst="rect">
            <a:avLst/>
          </a:prstGeom>
        </p:spPr>
      </p:pic>
      <p:sp>
        <p:nvSpPr>
          <p:cNvPr id="6" name="Retângulo 5">
            <a:extLst>
              <a:ext uri="{FF2B5EF4-FFF2-40B4-BE49-F238E27FC236}">
                <a16:creationId xmlns:a16="http://schemas.microsoft.com/office/drawing/2014/main" id="{D8AC9B55-ED60-4168-8AEA-6F832E09EBF3}"/>
              </a:ext>
            </a:extLst>
          </p:cNvPr>
          <p:cNvSpPr/>
          <p:nvPr/>
        </p:nvSpPr>
        <p:spPr>
          <a:xfrm>
            <a:off x="-36512" y="6608385"/>
            <a:ext cx="6534472" cy="276999"/>
          </a:xfrm>
          <a:prstGeom prst="rect">
            <a:avLst/>
          </a:prstGeom>
        </p:spPr>
        <p:txBody>
          <a:bodyPr wrap="square">
            <a:spAutoFit/>
          </a:bodyPr>
          <a:lstStyle/>
          <a:p>
            <a:r>
              <a:rPr lang="pt-BR" sz="1200" dirty="0">
                <a:solidFill>
                  <a:schemeClr val="bg1">
                    <a:lumMod val="75000"/>
                  </a:schemeClr>
                </a:solidFill>
                <a:hlinkClick r:id="rId3">
                  <a:extLst>
                    <a:ext uri="{A12FA001-AC4F-418D-AE19-62706E023703}">
                      <ahyp:hlinkClr xmlns:ahyp="http://schemas.microsoft.com/office/drawing/2018/hyperlinkcolor" val="tx"/>
                    </a:ext>
                  </a:extLst>
                </a:hlinkClick>
              </a:rPr>
              <a:t>https://www.ecronicon.com/ecmi/pdf/ECMI-07-00229.pdf</a:t>
            </a:r>
            <a:endParaRPr lang="pt-BR" sz="1200" dirty="0">
              <a:solidFill>
                <a:schemeClr val="bg1">
                  <a:lumMod val="75000"/>
                </a:schemeClr>
              </a:solidFill>
            </a:endParaRPr>
          </a:p>
        </p:txBody>
      </p:sp>
    </p:spTree>
    <p:extLst>
      <p:ext uri="{BB962C8B-B14F-4D97-AF65-F5344CB8AC3E}">
        <p14:creationId xmlns:p14="http://schemas.microsoft.com/office/powerpoint/2010/main" val="685135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F99181-9567-418F-BB99-B2C3930C0575}"/>
              </a:ext>
            </a:extLst>
          </p:cNvPr>
          <p:cNvSpPr>
            <a:spLocks noGrp="1"/>
          </p:cNvSpPr>
          <p:nvPr>
            <p:ph type="title"/>
          </p:nvPr>
        </p:nvSpPr>
        <p:spPr/>
        <p:txBody>
          <a:bodyPr/>
          <a:lstStyle/>
          <a:p>
            <a:endParaRPr lang="pt-BR"/>
          </a:p>
        </p:txBody>
      </p:sp>
      <p:sp>
        <p:nvSpPr>
          <p:cNvPr id="4" name="Espaço Reservado para Número de Slide 3">
            <a:extLst>
              <a:ext uri="{FF2B5EF4-FFF2-40B4-BE49-F238E27FC236}">
                <a16:creationId xmlns:a16="http://schemas.microsoft.com/office/drawing/2014/main" id="{09AADCEE-CBC0-48B7-A747-4579BE435A74}"/>
              </a:ext>
            </a:extLst>
          </p:cNvPr>
          <p:cNvSpPr>
            <a:spLocks noGrp="1"/>
          </p:cNvSpPr>
          <p:nvPr>
            <p:ph type="sldNum" sz="quarter" idx="12"/>
          </p:nvPr>
        </p:nvSpPr>
        <p:spPr/>
        <p:txBody>
          <a:bodyPr/>
          <a:lstStyle/>
          <a:p>
            <a:fld id="{F9B76065-02A8-2140-ABFF-467A450FC727}" type="slidenum">
              <a:rPr lang="en-US" smtClean="0"/>
              <a:pPr/>
              <a:t>11</a:t>
            </a:fld>
            <a:endParaRPr lang="en-US" dirty="0"/>
          </a:p>
        </p:txBody>
      </p:sp>
      <p:pic>
        <p:nvPicPr>
          <p:cNvPr id="4098" name="Picture 2" descr="Genome-based bacterial taxonomy">
            <a:extLst>
              <a:ext uri="{FF2B5EF4-FFF2-40B4-BE49-F238E27FC236}">
                <a16:creationId xmlns:a16="http://schemas.microsoft.com/office/drawing/2014/main" id="{8C61085B-1DD7-4A12-8C54-EAE032BF14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00" y="0"/>
            <a:ext cx="881221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CaixaDeTexto 4">
            <a:extLst>
              <a:ext uri="{FF2B5EF4-FFF2-40B4-BE49-F238E27FC236}">
                <a16:creationId xmlns:a16="http://schemas.microsoft.com/office/drawing/2014/main" id="{4F03BC28-F47C-47D3-A63C-59C555FE7A32}"/>
              </a:ext>
            </a:extLst>
          </p:cNvPr>
          <p:cNvSpPr txBox="1"/>
          <p:nvPr/>
        </p:nvSpPr>
        <p:spPr>
          <a:xfrm>
            <a:off x="6084168" y="44624"/>
            <a:ext cx="2952328" cy="1200329"/>
          </a:xfrm>
          <a:prstGeom prst="rect">
            <a:avLst/>
          </a:prstGeom>
          <a:solidFill>
            <a:schemeClr val="bg1">
              <a:lumMod val="85000"/>
            </a:schemeClr>
          </a:solidFill>
        </p:spPr>
        <p:txBody>
          <a:bodyPr wrap="square" rtlCol="0">
            <a:spAutoFit/>
          </a:bodyPr>
          <a:lstStyle/>
          <a:p>
            <a:pPr algn="r"/>
            <a:r>
              <a:rPr lang="pt-BR" sz="3600" b="1" dirty="0" err="1"/>
              <a:t>Bacterial</a:t>
            </a:r>
            <a:r>
              <a:rPr lang="pt-BR" sz="3600" b="1" dirty="0"/>
              <a:t> </a:t>
            </a:r>
            <a:r>
              <a:rPr lang="pt-BR" sz="3600" b="1" dirty="0" err="1"/>
              <a:t>identification</a:t>
            </a:r>
            <a:r>
              <a:rPr lang="pt-BR" sz="3600" b="1" dirty="0"/>
              <a:t> </a:t>
            </a:r>
          </a:p>
        </p:txBody>
      </p:sp>
      <p:sp>
        <p:nvSpPr>
          <p:cNvPr id="6" name="Retângulo 5">
            <a:extLst>
              <a:ext uri="{FF2B5EF4-FFF2-40B4-BE49-F238E27FC236}">
                <a16:creationId xmlns:a16="http://schemas.microsoft.com/office/drawing/2014/main" id="{91737B2C-14C3-4FBF-BF67-CB4C520A9746}"/>
              </a:ext>
            </a:extLst>
          </p:cNvPr>
          <p:cNvSpPr/>
          <p:nvPr/>
        </p:nvSpPr>
        <p:spPr>
          <a:xfrm>
            <a:off x="-54260" y="6588060"/>
            <a:ext cx="9252520" cy="307777"/>
          </a:xfrm>
          <a:prstGeom prst="rect">
            <a:avLst/>
          </a:prstGeom>
        </p:spPr>
        <p:txBody>
          <a:bodyPr wrap="square">
            <a:spAutoFit/>
          </a:bodyPr>
          <a:lstStyle/>
          <a:p>
            <a:r>
              <a:rPr lang="pt-BR" sz="1400" dirty="0">
                <a:solidFill>
                  <a:schemeClr val="bg1">
                    <a:lumMod val="75000"/>
                  </a:schemeClr>
                </a:solidFill>
                <a:hlinkClick r:id="rId3">
                  <a:extLst>
                    <a:ext uri="{A12FA001-AC4F-418D-AE19-62706E023703}">
                      <ahyp:hlinkClr xmlns:ahyp="http://schemas.microsoft.com/office/drawing/2018/hyperlinkcolor" val="tx"/>
                    </a:ext>
                  </a:extLst>
                </a:hlinkClick>
              </a:rPr>
              <a:t>https://help.ezbiocloud.net/user-guide/truebac-id/bacterial-identification-101/</a:t>
            </a:r>
            <a:endParaRPr lang="pt-BR" sz="1400" dirty="0">
              <a:solidFill>
                <a:schemeClr val="bg1">
                  <a:lumMod val="75000"/>
                </a:schemeClr>
              </a:solidFill>
            </a:endParaRPr>
          </a:p>
        </p:txBody>
      </p:sp>
    </p:spTree>
    <p:extLst>
      <p:ext uri="{BB962C8B-B14F-4D97-AF65-F5344CB8AC3E}">
        <p14:creationId xmlns:p14="http://schemas.microsoft.com/office/powerpoint/2010/main" val="4181764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A37865-3887-49C4-88CA-90AD8C4D735C}"/>
              </a:ext>
            </a:extLst>
          </p:cNvPr>
          <p:cNvSpPr>
            <a:spLocks noGrp="1"/>
          </p:cNvSpPr>
          <p:nvPr>
            <p:ph type="title"/>
          </p:nvPr>
        </p:nvSpPr>
        <p:spPr/>
        <p:txBody>
          <a:bodyPr/>
          <a:lstStyle/>
          <a:p>
            <a:r>
              <a:rPr lang="pt-BR" dirty="0" err="1"/>
              <a:t>Example</a:t>
            </a:r>
            <a:r>
              <a:rPr lang="pt-BR" dirty="0"/>
              <a:t> – </a:t>
            </a:r>
            <a:r>
              <a:rPr lang="pt-BR" dirty="0" err="1"/>
              <a:t>Bacterial</a:t>
            </a:r>
            <a:r>
              <a:rPr lang="pt-BR" dirty="0"/>
              <a:t> </a:t>
            </a:r>
            <a:r>
              <a:rPr lang="pt-BR" dirty="0" err="1"/>
              <a:t>Identification</a:t>
            </a:r>
            <a:endParaRPr lang="pt-BR" dirty="0"/>
          </a:p>
        </p:txBody>
      </p:sp>
      <p:sp>
        <p:nvSpPr>
          <p:cNvPr id="3" name="Espaço Reservado para Conteúdo 2">
            <a:extLst>
              <a:ext uri="{FF2B5EF4-FFF2-40B4-BE49-F238E27FC236}">
                <a16:creationId xmlns:a16="http://schemas.microsoft.com/office/drawing/2014/main" id="{627387DD-F2DD-4D43-9D46-0E389EBCD8C3}"/>
              </a:ext>
            </a:extLst>
          </p:cNvPr>
          <p:cNvSpPr>
            <a:spLocks noGrp="1"/>
          </p:cNvSpPr>
          <p:nvPr>
            <p:ph idx="1"/>
          </p:nvPr>
        </p:nvSpPr>
        <p:spPr>
          <a:xfrm>
            <a:off x="1115616" y="2133600"/>
            <a:ext cx="7076747" cy="3992563"/>
          </a:xfrm>
        </p:spPr>
        <p:txBody>
          <a:bodyPr>
            <a:normAutofit fontScale="92500"/>
          </a:bodyPr>
          <a:lstStyle/>
          <a:p>
            <a:r>
              <a:rPr lang="pt-BR" dirty="0"/>
              <a:t>Go </a:t>
            </a:r>
            <a:r>
              <a:rPr lang="pt-BR" dirty="0" err="1"/>
              <a:t>to</a:t>
            </a:r>
            <a:r>
              <a:rPr lang="pt-BR" dirty="0"/>
              <a:t> </a:t>
            </a:r>
            <a:r>
              <a:rPr lang="pt-BR" dirty="0" err="1"/>
              <a:t>the</a:t>
            </a:r>
            <a:r>
              <a:rPr lang="pt-BR" dirty="0"/>
              <a:t> site: </a:t>
            </a:r>
            <a:r>
              <a:rPr lang="pt-BR" dirty="0">
                <a:hlinkClick r:id="rId2"/>
              </a:rPr>
              <a:t>https://www.ezbiocloud.net/</a:t>
            </a:r>
            <a:r>
              <a:rPr lang="pt-BR" dirty="0"/>
              <a:t> and </a:t>
            </a:r>
            <a:r>
              <a:rPr lang="pt-BR" dirty="0" err="1"/>
              <a:t>create</a:t>
            </a:r>
            <a:r>
              <a:rPr lang="pt-BR" dirty="0"/>
              <a:t> </a:t>
            </a:r>
            <a:r>
              <a:rPr lang="pt-BR" dirty="0" err="1"/>
              <a:t>an</a:t>
            </a:r>
            <a:r>
              <a:rPr lang="pt-BR" dirty="0"/>
              <a:t> </a:t>
            </a:r>
            <a:r>
              <a:rPr lang="pt-BR" dirty="0" err="1"/>
              <a:t>account</a:t>
            </a:r>
            <a:r>
              <a:rPr lang="pt-BR" dirty="0"/>
              <a:t>.</a:t>
            </a:r>
          </a:p>
          <a:p>
            <a:r>
              <a:rPr lang="pt-BR" dirty="0" err="1"/>
              <a:t>From</a:t>
            </a:r>
            <a:r>
              <a:rPr lang="pt-BR" dirty="0"/>
              <a:t> </a:t>
            </a:r>
            <a:r>
              <a:rPr lang="pt-BR" dirty="0" err="1"/>
              <a:t>the</a:t>
            </a:r>
            <a:r>
              <a:rPr lang="pt-BR" dirty="0"/>
              <a:t> </a:t>
            </a:r>
            <a:r>
              <a:rPr lang="pt-BR" dirty="0" err="1"/>
              <a:t>repository</a:t>
            </a:r>
            <a:r>
              <a:rPr lang="pt-BR" dirty="0"/>
              <a:t> </a:t>
            </a:r>
            <a:r>
              <a:rPr lang="pt-BR" dirty="0">
                <a:hlinkClick r:id="rId3"/>
              </a:rPr>
              <a:t>https://github.com/</a:t>
            </a:r>
            <a:r>
              <a:rPr lang="pt-BR" dirty="0" err="1">
                <a:hlinkClick r:id="rId3"/>
              </a:rPr>
              <a:t>labbces</a:t>
            </a:r>
            <a:r>
              <a:rPr lang="pt-BR" dirty="0">
                <a:hlinkClick r:id="rId3"/>
              </a:rPr>
              <a:t>/smagro2019</a:t>
            </a:r>
            <a:r>
              <a:rPr lang="pt-BR" dirty="0"/>
              <a:t>, use </a:t>
            </a:r>
            <a:r>
              <a:rPr lang="pt-BR" dirty="0" err="1"/>
              <a:t>the</a:t>
            </a:r>
            <a:r>
              <a:rPr lang="pt-BR" dirty="0"/>
              <a:t> files 16S_rRNA_desc1.fasta and 16S_rRNA_desc2.fasta </a:t>
            </a:r>
            <a:r>
              <a:rPr lang="pt-BR" dirty="0" err="1"/>
              <a:t>to</a:t>
            </a:r>
            <a:r>
              <a:rPr lang="pt-BR" dirty="0"/>
              <a:t> </a:t>
            </a:r>
            <a:r>
              <a:rPr lang="pt-BR" dirty="0" err="1"/>
              <a:t>perform</a:t>
            </a:r>
            <a:r>
              <a:rPr lang="pt-BR" dirty="0"/>
              <a:t> a 16S </a:t>
            </a:r>
            <a:r>
              <a:rPr lang="pt-BR" dirty="0" err="1"/>
              <a:t>rDNA</a:t>
            </a:r>
            <a:r>
              <a:rPr lang="pt-BR" dirty="0"/>
              <a:t> </a:t>
            </a:r>
            <a:r>
              <a:rPr lang="pt-BR" dirty="0" err="1"/>
              <a:t>based</a:t>
            </a:r>
            <a:r>
              <a:rPr lang="pt-BR" dirty="0"/>
              <a:t> </a:t>
            </a:r>
            <a:r>
              <a:rPr lang="pt-BR" dirty="0" err="1"/>
              <a:t>identification</a:t>
            </a:r>
            <a:r>
              <a:rPr lang="pt-BR" dirty="0"/>
              <a:t>.</a:t>
            </a:r>
          </a:p>
          <a:p>
            <a:r>
              <a:rPr lang="pt-BR" dirty="0" err="1"/>
              <a:t>Perform</a:t>
            </a:r>
            <a:r>
              <a:rPr lang="pt-BR" dirty="0"/>
              <a:t> a </a:t>
            </a:r>
            <a:r>
              <a:rPr lang="pt-BR" dirty="0" err="1"/>
              <a:t>blastn</a:t>
            </a:r>
            <a:r>
              <a:rPr lang="pt-BR" dirty="0"/>
              <a:t> </a:t>
            </a:r>
            <a:r>
              <a:rPr lang="pt-BR" dirty="0" err="1"/>
              <a:t>search</a:t>
            </a:r>
            <a:r>
              <a:rPr lang="pt-BR" dirty="0"/>
              <a:t> </a:t>
            </a:r>
            <a:r>
              <a:rPr lang="pt-BR" dirty="0" err="1"/>
              <a:t>at</a:t>
            </a:r>
            <a:r>
              <a:rPr lang="pt-BR" dirty="0"/>
              <a:t> NCBI </a:t>
            </a:r>
            <a:r>
              <a:rPr lang="pt-BR" dirty="0" err="1"/>
              <a:t>using</a:t>
            </a:r>
            <a:r>
              <a:rPr lang="pt-BR" dirty="0"/>
              <a:t> </a:t>
            </a:r>
            <a:r>
              <a:rPr lang="pt-BR" dirty="0" err="1"/>
              <a:t>the</a:t>
            </a:r>
            <a:r>
              <a:rPr lang="pt-BR" dirty="0"/>
              <a:t> </a:t>
            </a:r>
            <a:r>
              <a:rPr lang="pt-BR" dirty="0" err="1"/>
              <a:t>same</a:t>
            </a:r>
            <a:r>
              <a:rPr lang="pt-BR" dirty="0"/>
              <a:t> </a:t>
            </a:r>
            <a:r>
              <a:rPr lang="pt-BR" dirty="0" err="1"/>
              <a:t>two</a:t>
            </a:r>
            <a:r>
              <a:rPr lang="pt-BR" dirty="0"/>
              <a:t> </a:t>
            </a:r>
            <a:r>
              <a:rPr lang="pt-BR" dirty="0" err="1"/>
              <a:t>sequences</a:t>
            </a:r>
            <a:r>
              <a:rPr lang="pt-BR" dirty="0"/>
              <a:t>.</a:t>
            </a:r>
          </a:p>
          <a:p>
            <a:r>
              <a:rPr lang="pt-BR" dirty="0" err="1"/>
              <a:t>Discuss</a:t>
            </a:r>
            <a:r>
              <a:rPr lang="pt-BR" dirty="0"/>
              <a:t> </a:t>
            </a:r>
            <a:r>
              <a:rPr lang="pt-BR" dirty="0" err="1"/>
              <a:t>with</a:t>
            </a:r>
            <a:r>
              <a:rPr lang="pt-BR" dirty="0"/>
              <a:t> </a:t>
            </a:r>
            <a:r>
              <a:rPr lang="pt-BR" dirty="0" err="1"/>
              <a:t>your</a:t>
            </a:r>
            <a:r>
              <a:rPr lang="pt-BR" dirty="0"/>
              <a:t> </a:t>
            </a:r>
            <a:r>
              <a:rPr lang="pt-BR" dirty="0" err="1"/>
              <a:t>instructor</a:t>
            </a:r>
            <a:r>
              <a:rPr lang="pt-BR" dirty="0"/>
              <a:t>.</a:t>
            </a:r>
          </a:p>
        </p:txBody>
      </p:sp>
      <p:sp>
        <p:nvSpPr>
          <p:cNvPr id="4" name="Espaço Reservado para Número de Slide 3">
            <a:extLst>
              <a:ext uri="{FF2B5EF4-FFF2-40B4-BE49-F238E27FC236}">
                <a16:creationId xmlns:a16="http://schemas.microsoft.com/office/drawing/2014/main" id="{9B8D4502-717A-49B0-9813-2D4DF19ADFC5}"/>
              </a:ext>
            </a:extLst>
          </p:cNvPr>
          <p:cNvSpPr>
            <a:spLocks noGrp="1"/>
          </p:cNvSpPr>
          <p:nvPr>
            <p:ph type="sldNum" sz="quarter" idx="12"/>
          </p:nvPr>
        </p:nvSpPr>
        <p:spPr/>
        <p:txBody>
          <a:bodyPr/>
          <a:lstStyle/>
          <a:p>
            <a:fld id="{F9B76065-02A8-2140-ABFF-467A450FC727}" type="slidenum">
              <a:rPr lang="en-US" smtClean="0"/>
              <a:pPr/>
              <a:t>12</a:t>
            </a:fld>
            <a:endParaRPr lang="en-US" dirty="0"/>
          </a:p>
        </p:txBody>
      </p:sp>
    </p:spTree>
    <p:extLst>
      <p:ext uri="{BB962C8B-B14F-4D97-AF65-F5344CB8AC3E}">
        <p14:creationId xmlns:p14="http://schemas.microsoft.com/office/powerpoint/2010/main" val="1630474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D98F0E-B287-4815-B7D5-A49A4EE60B30}"/>
              </a:ext>
            </a:extLst>
          </p:cNvPr>
          <p:cNvSpPr>
            <a:spLocks noGrp="1"/>
          </p:cNvSpPr>
          <p:nvPr>
            <p:ph type="title"/>
          </p:nvPr>
        </p:nvSpPr>
        <p:spPr/>
        <p:txBody>
          <a:bodyPr>
            <a:normAutofit fontScale="90000"/>
          </a:bodyPr>
          <a:lstStyle/>
          <a:p>
            <a:r>
              <a:rPr lang="pt-BR" dirty="0" err="1"/>
              <a:t>Using</a:t>
            </a:r>
            <a:r>
              <a:rPr lang="pt-BR" dirty="0"/>
              <a:t> </a:t>
            </a:r>
            <a:r>
              <a:rPr lang="pt-BR" dirty="0" err="1"/>
              <a:t>whole</a:t>
            </a:r>
            <a:r>
              <a:rPr lang="pt-BR" dirty="0"/>
              <a:t> </a:t>
            </a:r>
            <a:r>
              <a:rPr lang="pt-BR" dirty="0" err="1"/>
              <a:t>genome</a:t>
            </a:r>
            <a:r>
              <a:rPr lang="pt-BR" dirty="0"/>
              <a:t> </a:t>
            </a:r>
            <a:r>
              <a:rPr lang="pt-BR" dirty="0" err="1"/>
              <a:t>sequences</a:t>
            </a:r>
            <a:r>
              <a:rPr lang="pt-BR" dirty="0"/>
              <a:t> for </a:t>
            </a:r>
            <a:r>
              <a:rPr lang="pt-BR" dirty="0" err="1"/>
              <a:t>bacterial</a:t>
            </a:r>
            <a:r>
              <a:rPr lang="pt-BR" dirty="0"/>
              <a:t> </a:t>
            </a:r>
            <a:r>
              <a:rPr lang="pt-BR" dirty="0" err="1"/>
              <a:t>identification</a:t>
            </a:r>
            <a:endParaRPr lang="pt-BR" dirty="0"/>
          </a:p>
        </p:txBody>
      </p:sp>
      <p:sp>
        <p:nvSpPr>
          <p:cNvPr id="3" name="Espaço Reservado para Conteúdo 2">
            <a:extLst>
              <a:ext uri="{FF2B5EF4-FFF2-40B4-BE49-F238E27FC236}">
                <a16:creationId xmlns:a16="http://schemas.microsoft.com/office/drawing/2014/main" id="{7F325269-17A8-46E3-9667-87BC871247B2}"/>
              </a:ext>
            </a:extLst>
          </p:cNvPr>
          <p:cNvSpPr>
            <a:spLocks noGrp="1"/>
          </p:cNvSpPr>
          <p:nvPr>
            <p:ph idx="1"/>
          </p:nvPr>
        </p:nvSpPr>
        <p:spPr>
          <a:xfrm>
            <a:off x="539553" y="2133600"/>
            <a:ext cx="8318698" cy="3992563"/>
          </a:xfrm>
        </p:spPr>
        <p:txBody>
          <a:bodyPr/>
          <a:lstStyle/>
          <a:p>
            <a:r>
              <a:rPr lang="pt-BR" dirty="0" err="1"/>
              <a:t>Definitive</a:t>
            </a:r>
            <a:r>
              <a:rPr lang="pt-BR" dirty="0"/>
              <a:t>, </a:t>
            </a:r>
            <a:r>
              <a:rPr lang="pt-BR" dirty="0" err="1"/>
              <a:t>accurate</a:t>
            </a:r>
            <a:r>
              <a:rPr lang="pt-BR" dirty="0"/>
              <a:t> </a:t>
            </a:r>
            <a:r>
              <a:rPr lang="pt-BR" dirty="0" err="1"/>
              <a:t>identification</a:t>
            </a:r>
            <a:endParaRPr lang="pt-BR" dirty="0"/>
          </a:p>
          <a:p>
            <a:pPr lvl="1"/>
            <a:r>
              <a:rPr lang="pt-BR" dirty="0"/>
              <a:t>High </a:t>
            </a:r>
            <a:r>
              <a:rPr lang="pt-BR" dirty="0" err="1"/>
              <a:t>specificity</a:t>
            </a:r>
            <a:r>
              <a:rPr lang="pt-BR" dirty="0"/>
              <a:t> and </a:t>
            </a:r>
            <a:r>
              <a:rPr lang="pt-BR" dirty="0" err="1"/>
              <a:t>sensitivity</a:t>
            </a:r>
            <a:endParaRPr lang="pt-BR" dirty="0"/>
          </a:p>
          <a:p>
            <a:r>
              <a:rPr lang="pt-BR" dirty="0" err="1"/>
              <a:t>Organism-agnostic</a:t>
            </a:r>
            <a:endParaRPr lang="pt-BR" dirty="0"/>
          </a:p>
          <a:p>
            <a:pPr lvl="1"/>
            <a:r>
              <a:rPr lang="pt-BR" dirty="0" err="1"/>
              <a:t>One</a:t>
            </a:r>
            <a:r>
              <a:rPr lang="pt-BR" dirty="0"/>
              <a:t> </a:t>
            </a:r>
            <a:r>
              <a:rPr lang="pt-BR" dirty="0" err="1"/>
              <a:t>method</a:t>
            </a:r>
            <a:r>
              <a:rPr lang="pt-BR" dirty="0"/>
              <a:t> for </a:t>
            </a:r>
            <a:r>
              <a:rPr lang="pt-BR" dirty="0" err="1"/>
              <a:t>all</a:t>
            </a:r>
            <a:r>
              <a:rPr lang="pt-BR" dirty="0"/>
              <a:t> taxa</a:t>
            </a:r>
          </a:p>
          <a:p>
            <a:r>
              <a:rPr lang="pt-BR" dirty="0" err="1"/>
              <a:t>Computationally</a:t>
            </a:r>
            <a:r>
              <a:rPr lang="pt-BR" dirty="0"/>
              <a:t> fast</a:t>
            </a:r>
          </a:p>
          <a:p>
            <a:r>
              <a:rPr lang="pt-BR" dirty="0" err="1"/>
              <a:t>Easy</a:t>
            </a:r>
            <a:r>
              <a:rPr lang="pt-BR" dirty="0"/>
              <a:t> </a:t>
            </a:r>
            <a:r>
              <a:rPr lang="pt-BR" dirty="0" err="1"/>
              <a:t>to</a:t>
            </a:r>
            <a:r>
              <a:rPr lang="pt-BR" dirty="0"/>
              <a:t> </a:t>
            </a:r>
            <a:r>
              <a:rPr lang="pt-BR" dirty="0" err="1"/>
              <a:t>perform</a:t>
            </a:r>
            <a:r>
              <a:rPr lang="pt-BR" dirty="0"/>
              <a:t> and </a:t>
            </a:r>
            <a:r>
              <a:rPr lang="pt-BR" dirty="0" err="1"/>
              <a:t>interpret</a:t>
            </a:r>
            <a:endParaRPr lang="pt-BR" dirty="0"/>
          </a:p>
          <a:p>
            <a:pPr lvl="1"/>
            <a:r>
              <a:rPr lang="pt-BR" dirty="0"/>
              <a:t>“</a:t>
            </a:r>
            <a:r>
              <a:rPr lang="pt-BR" dirty="0" err="1"/>
              <a:t>Push</a:t>
            </a:r>
            <a:r>
              <a:rPr lang="pt-BR" dirty="0"/>
              <a:t> </a:t>
            </a:r>
            <a:r>
              <a:rPr lang="pt-BR" dirty="0" err="1"/>
              <a:t>button</a:t>
            </a:r>
            <a:r>
              <a:rPr lang="pt-BR" dirty="0"/>
              <a:t>” </a:t>
            </a:r>
            <a:r>
              <a:rPr lang="pt-BR" dirty="0" err="1"/>
              <a:t>solution</a:t>
            </a:r>
            <a:endParaRPr lang="pt-BR" dirty="0"/>
          </a:p>
        </p:txBody>
      </p:sp>
      <p:sp>
        <p:nvSpPr>
          <p:cNvPr id="4" name="Espaço Reservado para Número de Slide 3">
            <a:extLst>
              <a:ext uri="{FF2B5EF4-FFF2-40B4-BE49-F238E27FC236}">
                <a16:creationId xmlns:a16="http://schemas.microsoft.com/office/drawing/2014/main" id="{5F98F5DD-3206-4EBD-8AB8-F027F45F0E20}"/>
              </a:ext>
            </a:extLst>
          </p:cNvPr>
          <p:cNvSpPr>
            <a:spLocks noGrp="1"/>
          </p:cNvSpPr>
          <p:nvPr>
            <p:ph type="sldNum" sz="quarter" idx="12"/>
          </p:nvPr>
        </p:nvSpPr>
        <p:spPr/>
        <p:txBody>
          <a:bodyPr/>
          <a:lstStyle/>
          <a:p>
            <a:fld id="{F9B76065-02A8-2140-ABFF-467A450FC727}" type="slidenum">
              <a:rPr lang="en-US" smtClean="0"/>
              <a:pPr/>
              <a:t>13</a:t>
            </a:fld>
            <a:endParaRPr lang="en-US" dirty="0"/>
          </a:p>
        </p:txBody>
      </p:sp>
    </p:spTree>
    <p:extLst>
      <p:ext uri="{BB962C8B-B14F-4D97-AF65-F5344CB8AC3E}">
        <p14:creationId xmlns:p14="http://schemas.microsoft.com/office/powerpoint/2010/main" val="4209714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4C33B9-97DD-43C4-A858-3550772B2192}"/>
              </a:ext>
            </a:extLst>
          </p:cNvPr>
          <p:cNvSpPr>
            <a:spLocks noGrp="1"/>
          </p:cNvSpPr>
          <p:nvPr>
            <p:ph type="title"/>
          </p:nvPr>
        </p:nvSpPr>
        <p:spPr/>
        <p:txBody>
          <a:bodyPr/>
          <a:lstStyle/>
          <a:p>
            <a:r>
              <a:rPr lang="pt-BR" dirty="0" err="1"/>
              <a:t>Average</a:t>
            </a:r>
            <a:r>
              <a:rPr lang="pt-BR" dirty="0"/>
              <a:t> </a:t>
            </a:r>
            <a:r>
              <a:rPr lang="pt-BR" dirty="0" err="1"/>
              <a:t>Nucleotide</a:t>
            </a:r>
            <a:r>
              <a:rPr lang="pt-BR" dirty="0"/>
              <a:t> </a:t>
            </a:r>
            <a:r>
              <a:rPr lang="pt-BR" dirty="0" err="1"/>
              <a:t>Identity</a:t>
            </a:r>
            <a:r>
              <a:rPr lang="pt-BR" dirty="0"/>
              <a:t> (ANI)</a:t>
            </a:r>
          </a:p>
        </p:txBody>
      </p:sp>
      <p:sp>
        <p:nvSpPr>
          <p:cNvPr id="4" name="Espaço Reservado para Número de Slide 3">
            <a:extLst>
              <a:ext uri="{FF2B5EF4-FFF2-40B4-BE49-F238E27FC236}">
                <a16:creationId xmlns:a16="http://schemas.microsoft.com/office/drawing/2014/main" id="{28739A39-A891-40E3-AD94-F6B7F7AB9AFA}"/>
              </a:ext>
            </a:extLst>
          </p:cNvPr>
          <p:cNvSpPr>
            <a:spLocks noGrp="1"/>
          </p:cNvSpPr>
          <p:nvPr>
            <p:ph type="sldNum" sz="quarter" idx="12"/>
          </p:nvPr>
        </p:nvSpPr>
        <p:spPr/>
        <p:txBody>
          <a:bodyPr/>
          <a:lstStyle/>
          <a:p>
            <a:fld id="{F9B76065-02A8-2140-ABFF-467A450FC727}" type="slidenum">
              <a:rPr lang="en-US" smtClean="0"/>
              <a:pPr/>
              <a:t>14</a:t>
            </a:fld>
            <a:endParaRPr lang="en-US" dirty="0"/>
          </a:p>
        </p:txBody>
      </p:sp>
      <p:sp>
        <p:nvSpPr>
          <p:cNvPr id="6" name="Retângulo 5">
            <a:extLst>
              <a:ext uri="{FF2B5EF4-FFF2-40B4-BE49-F238E27FC236}">
                <a16:creationId xmlns:a16="http://schemas.microsoft.com/office/drawing/2014/main" id="{794A6407-A251-4E83-8E39-7AE1F05D6701}"/>
              </a:ext>
            </a:extLst>
          </p:cNvPr>
          <p:cNvSpPr/>
          <p:nvPr/>
        </p:nvSpPr>
        <p:spPr>
          <a:xfrm>
            <a:off x="284163" y="2136338"/>
            <a:ext cx="8574087" cy="3416320"/>
          </a:xfrm>
          <a:prstGeom prst="rect">
            <a:avLst/>
          </a:prstGeom>
        </p:spPr>
        <p:txBody>
          <a:bodyPr wrap="square">
            <a:spAutoFit/>
          </a:bodyPr>
          <a:lstStyle/>
          <a:p>
            <a:pPr marL="285750" indent="-285750">
              <a:buFont typeface="Arial" panose="020B0604020202020204" pitchFamily="34" charset="0"/>
              <a:buChar char="•"/>
            </a:pPr>
            <a:r>
              <a:rPr lang="en-US" sz="2400" dirty="0"/>
              <a:t>A computational method to compare pairs of genome, one unknown query sequence to a well characterized reference genome</a:t>
            </a:r>
          </a:p>
          <a:p>
            <a:pPr marL="285750" indent="-285750">
              <a:buFont typeface="Arial" panose="020B0604020202020204" pitchFamily="34" charset="0"/>
              <a:buChar char="•"/>
            </a:pPr>
            <a:r>
              <a:rPr lang="en-US" sz="2400" dirty="0"/>
              <a:t>There are two measures computed actually:</a:t>
            </a:r>
          </a:p>
          <a:p>
            <a:pPr marL="742950" lvl="1" indent="-285750">
              <a:buFont typeface="Arial" panose="020B0604020202020204" pitchFamily="34" charset="0"/>
              <a:buChar char="•"/>
            </a:pPr>
            <a:r>
              <a:rPr lang="en-US" sz="2400" dirty="0"/>
              <a:t>Genetic similarity of shared sequences </a:t>
            </a:r>
          </a:p>
          <a:p>
            <a:pPr marL="742950" lvl="1" indent="-285750">
              <a:buFont typeface="Arial" panose="020B0604020202020204" pitchFamily="34" charset="0"/>
              <a:buChar char="•"/>
            </a:pPr>
            <a:r>
              <a:rPr lang="en-US" sz="2400" dirty="0"/>
              <a:t>Proportion of aligned bases</a:t>
            </a:r>
          </a:p>
          <a:p>
            <a:pPr marL="285750" indent="-285750">
              <a:buFont typeface="Arial" panose="020B0604020202020204" pitchFamily="34" charset="0"/>
              <a:buChar char="•"/>
            </a:pPr>
            <a:r>
              <a:rPr lang="en-US" sz="2400" dirty="0"/>
              <a:t>It was shown to closely mirror comparisons by DNA-DNA hybridization , which was the traditional gold standard method for determining species boundaries in prokaryotes</a:t>
            </a:r>
            <a:endParaRPr lang="pt-BR" sz="2400" dirty="0"/>
          </a:p>
        </p:txBody>
      </p:sp>
      <p:sp>
        <p:nvSpPr>
          <p:cNvPr id="7" name="Retângulo 6">
            <a:extLst>
              <a:ext uri="{FF2B5EF4-FFF2-40B4-BE49-F238E27FC236}">
                <a16:creationId xmlns:a16="http://schemas.microsoft.com/office/drawing/2014/main" id="{7CBAAF87-DB95-4763-BFFF-9A38FC4F9055}"/>
              </a:ext>
            </a:extLst>
          </p:cNvPr>
          <p:cNvSpPr/>
          <p:nvPr/>
        </p:nvSpPr>
        <p:spPr>
          <a:xfrm>
            <a:off x="0" y="6090774"/>
            <a:ext cx="8118648" cy="738664"/>
          </a:xfrm>
          <a:prstGeom prst="rect">
            <a:avLst/>
          </a:prstGeom>
        </p:spPr>
        <p:txBody>
          <a:bodyPr wrap="square">
            <a:spAutoFit/>
          </a:bodyPr>
          <a:lstStyle/>
          <a:p>
            <a:r>
              <a:rPr lang="pt-BR" sz="1400" dirty="0">
                <a:solidFill>
                  <a:schemeClr val="bg1">
                    <a:lumMod val="75000"/>
                  </a:schemeClr>
                </a:solidFill>
                <a:hlinkClick r:id="rId2">
                  <a:extLst>
                    <a:ext uri="{A12FA001-AC4F-418D-AE19-62706E023703}">
                      <ahyp:hlinkClr xmlns:ahyp="http://schemas.microsoft.com/office/drawing/2018/hyperlinkcolor" val="tx"/>
                    </a:ext>
                  </a:extLst>
                </a:hlinkClick>
              </a:rPr>
              <a:t>https://www.pnas.org/content/102/7/2567.long</a:t>
            </a:r>
            <a:endParaRPr lang="pt-BR" sz="1400" dirty="0">
              <a:solidFill>
                <a:schemeClr val="bg1">
                  <a:lumMod val="75000"/>
                </a:schemeClr>
              </a:solidFill>
            </a:endParaRPr>
          </a:p>
          <a:p>
            <a:r>
              <a:rPr lang="pt-BR" sz="1400" dirty="0">
                <a:solidFill>
                  <a:schemeClr val="bg1">
                    <a:lumMod val="75000"/>
                  </a:schemeClr>
                </a:solidFill>
                <a:hlinkClick r:id="rId3">
                  <a:extLst>
                    <a:ext uri="{A12FA001-AC4F-418D-AE19-62706E023703}">
                      <ahyp:hlinkClr xmlns:ahyp="http://schemas.microsoft.com/office/drawing/2018/hyperlinkcolor" val="tx"/>
                    </a:ext>
                  </a:extLst>
                </a:hlinkClick>
              </a:rPr>
              <a:t>https://academic.oup.com/nar/article/43/14/6761/2903001</a:t>
            </a:r>
            <a:endParaRPr lang="pt-BR" sz="1400" dirty="0">
              <a:solidFill>
                <a:schemeClr val="bg1">
                  <a:lumMod val="75000"/>
                </a:schemeClr>
              </a:solidFill>
            </a:endParaRPr>
          </a:p>
          <a:p>
            <a:r>
              <a:rPr lang="pt-BR" sz="1400" dirty="0">
                <a:solidFill>
                  <a:schemeClr val="bg1">
                    <a:lumMod val="75000"/>
                  </a:schemeClr>
                </a:solidFill>
                <a:hlinkClick r:id="rId4">
                  <a:extLst>
                    <a:ext uri="{A12FA001-AC4F-418D-AE19-62706E023703}">
                      <ahyp:hlinkClr xmlns:ahyp="http://schemas.microsoft.com/office/drawing/2018/hyperlinkcolor" val="tx"/>
                    </a:ext>
                  </a:extLst>
                </a:hlinkClick>
              </a:rPr>
              <a:t>https://link.springer.com/article/10.1007%2Fs10482-017-0844-4</a:t>
            </a:r>
            <a:endParaRPr lang="pt-BR" sz="1400" dirty="0">
              <a:solidFill>
                <a:schemeClr val="bg1">
                  <a:lumMod val="75000"/>
                </a:schemeClr>
              </a:solidFill>
            </a:endParaRPr>
          </a:p>
        </p:txBody>
      </p:sp>
    </p:spTree>
    <p:extLst>
      <p:ext uri="{BB962C8B-B14F-4D97-AF65-F5344CB8AC3E}">
        <p14:creationId xmlns:p14="http://schemas.microsoft.com/office/powerpoint/2010/main" val="366744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BC5E5C-6806-4BDB-8CE5-2E4222B30EA7}"/>
              </a:ext>
            </a:extLst>
          </p:cNvPr>
          <p:cNvSpPr>
            <a:spLocks noGrp="1"/>
          </p:cNvSpPr>
          <p:nvPr>
            <p:ph type="title"/>
          </p:nvPr>
        </p:nvSpPr>
        <p:spPr/>
        <p:txBody>
          <a:bodyPr/>
          <a:lstStyle/>
          <a:p>
            <a:r>
              <a:rPr lang="pt-BR" dirty="0"/>
              <a:t>ANI </a:t>
            </a:r>
            <a:r>
              <a:rPr lang="pt-BR" dirty="0" err="1"/>
              <a:t>the</a:t>
            </a:r>
            <a:r>
              <a:rPr lang="pt-BR" dirty="0"/>
              <a:t> original insights</a:t>
            </a:r>
          </a:p>
        </p:txBody>
      </p:sp>
      <p:sp>
        <p:nvSpPr>
          <p:cNvPr id="4" name="Espaço Reservado para Número de Slide 3">
            <a:extLst>
              <a:ext uri="{FF2B5EF4-FFF2-40B4-BE49-F238E27FC236}">
                <a16:creationId xmlns:a16="http://schemas.microsoft.com/office/drawing/2014/main" id="{0E048314-B18F-41F4-ABF6-E10B835174A1}"/>
              </a:ext>
            </a:extLst>
          </p:cNvPr>
          <p:cNvSpPr>
            <a:spLocks noGrp="1"/>
          </p:cNvSpPr>
          <p:nvPr>
            <p:ph type="sldNum" sz="quarter" idx="12"/>
          </p:nvPr>
        </p:nvSpPr>
        <p:spPr/>
        <p:txBody>
          <a:bodyPr/>
          <a:lstStyle/>
          <a:p>
            <a:fld id="{F9B76065-02A8-2140-ABFF-467A450FC727}" type="slidenum">
              <a:rPr lang="en-US" smtClean="0"/>
              <a:pPr/>
              <a:t>15</a:t>
            </a:fld>
            <a:endParaRPr lang="en-US" dirty="0"/>
          </a:p>
        </p:txBody>
      </p:sp>
      <p:pic>
        <p:nvPicPr>
          <p:cNvPr id="5" name="Picture 3">
            <a:extLst>
              <a:ext uri="{FF2B5EF4-FFF2-40B4-BE49-F238E27FC236}">
                <a16:creationId xmlns:a16="http://schemas.microsoft.com/office/drawing/2014/main" id="{96D9505B-3A93-46EB-AB11-CF62E891FD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230" y="2633563"/>
            <a:ext cx="8604250" cy="338772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 name="Text Box 1">
            <a:extLst>
              <a:ext uri="{FF2B5EF4-FFF2-40B4-BE49-F238E27FC236}">
                <a16:creationId xmlns:a16="http://schemas.microsoft.com/office/drawing/2014/main" id="{D4B8ECD4-C6E1-4BC9-9A0A-8658E2554B0B}"/>
              </a:ext>
            </a:extLst>
          </p:cNvPr>
          <p:cNvSpPr txBox="1">
            <a:spLocks noChangeArrowheads="1"/>
          </p:cNvSpPr>
          <p:nvPr/>
        </p:nvSpPr>
        <p:spPr bwMode="auto">
          <a:xfrm>
            <a:off x="35497" y="1988840"/>
            <a:ext cx="9108504"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5pPr>
            <a:lvl6pPr marL="15367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6pPr>
            <a:lvl7pPr marL="19939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7pPr>
            <a:lvl8pPr marL="24511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8pPr>
            <a:lvl9pPr marL="2908300" indent="-215900" defTabSz="457200" fontAlgn="base" hangingPunct="0">
              <a:lnSpc>
                <a:spcPct val="93000"/>
              </a:lnSpc>
              <a:spcBef>
                <a:spcPct val="0"/>
              </a:spcBef>
              <a:spcAft>
                <a:spcPct val="0"/>
              </a:spcAft>
              <a:buClr>
                <a:srgbClr val="000000"/>
              </a:buClr>
              <a:buSzPct val="45000"/>
              <a:buFont typeface="Wingdings" panose="05000000000000000000" pitchFamily="2" charset="2"/>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panose="02020603050405020304" pitchFamily="18" charset="0"/>
                <a:cs typeface="msgothic" charset="0"/>
              </a:defRPr>
            </a:lvl9pPr>
          </a:lstStyle>
          <a:p>
            <a:pPr algn="ctr"/>
            <a:r>
              <a:rPr lang="en-GB" altLang="pt-BR" sz="1600" b="1" dirty="0">
                <a:latin typeface="Arial" panose="020B0604020202020204" pitchFamily="34" charset="0"/>
              </a:rPr>
              <a:t>Correlation between conserved genes and evolutionary distance for bacterial species. </a:t>
            </a:r>
          </a:p>
        </p:txBody>
      </p:sp>
    </p:spTree>
    <p:extLst>
      <p:ext uri="{BB962C8B-B14F-4D97-AF65-F5344CB8AC3E}">
        <p14:creationId xmlns:p14="http://schemas.microsoft.com/office/powerpoint/2010/main" val="1216216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6BCE3725-D6D3-4171-9EE1-0D67447682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404" y="1739796"/>
            <a:ext cx="5324602" cy="4569524"/>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07CA4F7-BED9-47A6-BA71-CCA67415C22D}"/>
              </a:ext>
            </a:extLst>
          </p:cNvPr>
          <p:cNvSpPr>
            <a:spLocks noGrp="1"/>
          </p:cNvSpPr>
          <p:nvPr>
            <p:ph type="title"/>
          </p:nvPr>
        </p:nvSpPr>
        <p:spPr/>
        <p:txBody>
          <a:bodyPr>
            <a:normAutofit fontScale="90000"/>
          </a:bodyPr>
          <a:lstStyle/>
          <a:p>
            <a:r>
              <a:rPr lang="pt-BR" dirty="0"/>
              <a:t>The </a:t>
            </a:r>
            <a:r>
              <a:rPr lang="pt-BR" dirty="0" err="1"/>
              <a:t>computational</a:t>
            </a:r>
            <a:r>
              <a:rPr lang="pt-BR" dirty="0"/>
              <a:t> </a:t>
            </a:r>
            <a:r>
              <a:rPr lang="pt-BR" dirty="0" err="1"/>
              <a:t>methods</a:t>
            </a:r>
            <a:r>
              <a:rPr lang="pt-BR" dirty="0"/>
              <a:t>: </a:t>
            </a:r>
            <a:r>
              <a:rPr lang="pt-BR" dirty="0" err="1"/>
              <a:t>OrthoANI</a:t>
            </a:r>
            <a:endParaRPr lang="pt-BR" dirty="0"/>
          </a:p>
        </p:txBody>
      </p:sp>
      <p:sp>
        <p:nvSpPr>
          <p:cNvPr id="4" name="Espaço Reservado para Número de Slide 3">
            <a:extLst>
              <a:ext uri="{FF2B5EF4-FFF2-40B4-BE49-F238E27FC236}">
                <a16:creationId xmlns:a16="http://schemas.microsoft.com/office/drawing/2014/main" id="{A64B0F47-A6A9-44AB-8658-497EBE25BCA2}"/>
              </a:ext>
            </a:extLst>
          </p:cNvPr>
          <p:cNvSpPr>
            <a:spLocks noGrp="1"/>
          </p:cNvSpPr>
          <p:nvPr>
            <p:ph type="sldNum" sz="quarter" idx="12"/>
          </p:nvPr>
        </p:nvSpPr>
        <p:spPr/>
        <p:txBody>
          <a:bodyPr/>
          <a:lstStyle/>
          <a:p>
            <a:fld id="{F9B76065-02A8-2140-ABFF-467A450FC727}" type="slidenum">
              <a:rPr lang="en-US" smtClean="0"/>
              <a:pPr/>
              <a:t>16</a:t>
            </a:fld>
            <a:endParaRPr lang="en-US" dirty="0"/>
          </a:p>
        </p:txBody>
      </p:sp>
      <p:sp>
        <p:nvSpPr>
          <p:cNvPr id="5" name="Retângulo 4">
            <a:extLst>
              <a:ext uri="{FF2B5EF4-FFF2-40B4-BE49-F238E27FC236}">
                <a16:creationId xmlns:a16="http://schemas.microsoft.com/office/drawing/2014/main" id="{B05634A0-B771-48EF-A951-EA6F7722CA28}"/>
              </a:ext>
            </a:extLst>
          </p:cNvPr>
          <p:cNvSpPr/>
          <p:nvPr/>
        </p:nvSpPr>
        <p:spPr>
          <a:xfrm>
            <a:off x="0" y="6093296"/>
            <a:ext cx="6858000" cy="261610"/>
          </a:xfrm>
          <a:prstGeom prst="rect">
            <a:avLst/>
          </a:prstGeom>
        </p:spPr>
        <p:txBody>
          <a:bodyPr wrap="square">
            <a:spAutoFit/>
          </a:bodyPr>
          <a:lstStyle/>
          <a:p>
            <a:r>
              <a:rPr lang="pt-BR" sz="1100" dirty="0">
                <a:solidFill>
                  <a:schemeClr val="bg1">
                    <a:lumMod val="75000"/>
                  </a:schemeClr>
                </a:solidFill>
                <a:hlinkClick r:id="rId3">
                  <a:extLst>
                    <a:ext uri="{A12FA001-AC4F-418D-AE19-62706E023703}">
                      <ahyp:hlinkClr xmlns:ahyp="http://schemas.microsoft.com/office/drawing/2018/hyperlinkcolor" val="tx"/>
                    </a:ext>
                  </a:extLst>
                </a:hlinkClick>
              </a:rPr>
              <a:t>https://www.microbiologyresearch.org/content/journal/ijsem/10.1099/ijsem.0.000760</a:t>
            </a:r>
            <a:endParaRPr lang="pt-BR" sz="1100" dirty="0">
              <a:solidFill>
                <a:schemeClr val="bg1">
                  <a:lumMod val="75000"/>
                </a:schemeClr>
              </a:solidFill>
            </a:endParaRPr>
          </a:p>
        </p:txBody>
      </p:sp>
    </p:spTree>
    <p:extLst>
      <p:ext uri="{BB962C8B-B14F-4D97-AF65-F5344CB8AC3E}">
        <p14:creationId xmlns:p14="http://schemas.microsoft.com/office/powerpoint/2010/main" val="393934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4C33B9-97DD-43C4-A858-3550772B2192}"/>
              </a:ext>
            </a:extLst>
          </p:cNvPr>
          <p:cNvSpPr>
            <a:spLocks noGrp="1"/>
          </p:cNvSpPr>
          <p:nvPr>
            <p:ph type="title"/>
          </p:nvPr>
        </p:nvSpPr>
        <p:spPr/>
        <p:txBody>
          <a:bodyPr/>
          <a:lstStyle/>
          <a:p>
            <a:r>
              <a:rPr lang="pt-BR" dirty="0" err="1"/>
              <a:t>Average</a:t>
            </a:r>
            <a:r>
              <a:rPr lang="pt-BR" dirty="0"/>
              <a:t> </a:t>
            </a:r>
            <a:r>
              <a:rPr lang="pt-BR" dirty="0" err="1"/>
              <a:t>Nucleotide</a:t>
            </a:r>
            <a:r>
              <a:rPr lang="pt-BR" dirty="0"/>
              <a:t> </a:t>
            </a:r>
            <a:r>
              <a:rPr lang="pt-BR" dirty="0" err="1"/>
              <a:t>Identity</a:t>
            </a:r>
            <a:r>
              <a:rPr lang="pt-BR" dirty="0"/>
              <a:t> (ANI)</a:t>
            </a:r>
          </a:p>
        </p:txBody>
      </p:sp>
      <p:sp>
        <p:nvSpPr>
          <p:cNvPr id="4" name="Espaço Reservado para Número de Slide 3">
            <a:extLst>
              <a:ext uri="{FF2B5EF4-FFF2-40B4-BE49-F238E27FC236}">
                <a16:creationId xmlns:a16="http://schemas.microsoft.com/office/drawing/2014/main" id="{28739A39-A891-40E3-AD94-F6B7F7AB9AFA}"/>
              </a:ext>
            </a:extLst>
          </p:cNvPr>
          <p:cNvSpPr>
            <a:spLocks noGrp="1"/>
          </p:cNvSpPr>
          <p:nvPr>
            <p:ph type="sldNum" sz="quarter" idx="12"/>
          </p:nvPr>
        </p:nvSpPr>
        <p:spPr/>
        <p:txBody>
          <a:bodyPr/>
          <a:lstStyle/>
          <a:p>
            <a:fld id="{F9B76065-02A8-2140-ABFF-467A450FC727}" type="slidenum">
              <a:rPr lang="en-US" smtClean="0"/>
              <a:pPr/>
              <a:t>17</a:t>
            </a:fld>
            <a:endParaRPr lang="en-US" dirty="0"/>
          </a:p>
        </p:txBody>
      </p:sp>
      <p:pic>
        <p:nvPicPr>
          <p:cNvPr id="5122" name="Picture 2" descr="Fig. 3">
            <a:extLst>
              <a:ext uri="{FF2B5EF4-FFF2-40B4-BE49-F238E27FC236}">
                <a16:creationId xmlns:a16="http://schemas.microsoft.com/office/drawing/2014/main" id="{6035B056-DD1D-437F-92E8-9A23AF0E66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6800"/>
          <a:stretch/>
        </p:blipFill>
        <p:spPr bwMode="auto">
          <a:xfrm>
            <a:off x="556063" y="2584059"/>
            <a:ext cx="3667359" cy="234424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Fig. 3">
            <a:extLst>
              <a:ext uri="{FF2B5EF4-FFF2-40B4-BE49-F238E27FC236}">
                <a16:creationId xmlns:a16="http://schemas.microsoft.com/office/drawing/2014/main" id="{AF519AA6-D32E-43FF-8AF4-8F7FA79FB6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800"/>
          <a:stretch/>
        </p:blipFill>
        <p:spPr bwMode="auto">
          <a:xfrm>
            <a:off x="5004048" y="2636912"/>
            <a:ext cx="3634765" cy="2323411"/>
          </a:xfrm>
          <a:prstGeom prst="rect">
            <a:avLst/>
          </a:prstGeom>
          <a:noFill/>
          <a:extLst>
            <a:ext uri="{909E8E84-426E-40DD-AFC4-6F175D3DCCD1}">
              <a14:hiddenFill xmlns:a14="http://schemas.microsoft.com/office/drawing/2010/main">
                <a:solidFill>
                  <a:srgbClr val="FFFFFF"/>
                </a:solidFill>
              </a14:hiddenFill>
            </a:ext>
          </a:extLst>
        </p:spPr>
      </p:pic>
      <p:sp>
        <p:nvSpPr>
          <p:cNvPr id="5" name="Retângulo 4">
            <a:extLst>
              <a:ext uri="{FF2B5EF4-FFF2-40B4-BE49-F238E27FC236}">
                <a16:creationId xmlns:a16="http://schemas.microsoft.com/office/drawing/2014/main" id="{597ABEF5-AB0D-4C62-84D7-48F28B673997}"/>
              </a:ext>
            </a:extLst>
          </p:cNvPr>
          <p:cNvSpPr/>
          <p:nvPr/>
        </p:nvSpPr>
        <p:spPr>
          <a:xfrm>
            <a:off x="0" y="6489115"/>
            <a:ext cx="6462464" cy="276999"/>
          </a:xfrm>
          <a:prstGeom prst="rect">
            <a:avLst/>
          </a:prstGeom>
        </p:spPr>
        <p:txBody>
          <a:bodyPr wrap="square">
            <a:spAutoFit/>
          </a:bodyPr>
          <a:lstStyle/>
          <a:p>
            <a:r>
              <a:rPr lang="pt-BR" sz="1200" dirty="0">
                <a:solidFill>
                  <a:schemeClr val="bg1">
                    <a:lumMod val="75000"/>
                  </a:schemeClr>
                </a:solidFill>
                <a:hlinkClick r:id="rId4">
                  <a:extLst>
                    <a:ext uri="{A12FA001-AC4F-418D-AE19-62706E023703}">
                      <ahyp:hlinkClr xmlns:ahyp="http://schemas.microsoft.com/office/drawing/2018/hyperlinkcolor" val="tx"/>
                    </a:ext>
                  </a:extLst>
                </a:hlinkClick>
              </a:rPr>
              <a:t>https://www.nature.com/articles/s41467-018-07641-9</a:t>
            </a:r>
            <a:endParaRPr lang="pt-BR" sz="1200" dirty="0">
              <a:solidFill>
                <a:schemeClr val="bg1">
                  <a:lumMod val="75000"/>
                </a:schemeClr>
              </a:solidFill>
            </a:endParaRPr>
          </a:p>
        </p:txBody>
      </p:sp>
      <p:sp>
        <p:nvSpPr>
          <p:cNvPr id="3" name="CaixaDeTexto 2">
            <a:extLst>
              <a:ext uri="{FF2B5EF4-FFF2-40B4-BE49-F238E27FC236}">
                <a16:creationId xmlns:a16="http://schemas.microsoft.com/office/drawing/2014/main" id="{13F6AB2B-B5B1-483C-B86C-95520EA5F9C0}"/>
              </a:ext>
            </a:extLst>
          </p:cNvPr>
          <p:cNvSpPr txBox="1"/>
          <p:nvPr/>
        </p:nvSpPr>
        <p:spPr>
          <a:xfrm flipH="1">
            <a:off x="459177" y="1916832"/>
            <a:ext cx="2528647" cy="369332"/>
          </a:xfrm>
          <a:prstGeom prst="rect">
            <a:avLst/>
          </a:prstGeom>
          <a:noFill/>
        </p:spPr>
        <p:txBody>
          <a:bodyPr wrap="square" rtlCol="0">
            <a:spAutoFit/>
          </a:bodyPr>
          <a:lstStyle/>
          <a:p>
            <a:r>
              <a:rPr lang="pt-BR" dirty="0"/>
              <a:t>90K </a:t>
            </a:r>
            <a:r>
              <a:rPr lang="pt-BR" dirty="0" err="1"/>
              <a:t>genomes</a:t>
            </a:r>
            <a:endParaRPr lang="pt-BR" dirty="0"/>
          </a:p>
        </p:txBody>
      </p:sp>
    </p:spTree>
    <p:extLst>
      <p:ext uri="{BB962C8B-B14F-4D97-AF65-F5344CB8AC3E}">
        <p14:creationId xmlns:p14="http://schemas.microsoft.com/office/powerpoint/2010/main" val="32494866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9F6F66-96BB-4DB7-BB7B-3CD138F4D7C4}"/>
              </a:ext>
            </a:extLst>
          </p:cNvPr>
          <p:cNvSpPr>
            <a:spLocks noGrp="1"/>
          </p:cNvSpPr>
          <p:nvPr>
            <p:ph type="title"/>
          </p:nvPr>
        </p:nvSpPr>
        <p:spPr/>
        <p:txBody>
          <a:bodyPr>
            <a:normAutofit fontScale="90000"/>
          </a:bodyPr>
          <a:lstStyle/>
          <a:p>
            <a:r>
              <a:rPr lang="pt-BR" dirty="0" err="1"/>
              <a:t>Using</a:t>
            </a:r>
            <a:r>
              <a:rPr lang="pt-BR" dirty="0"/>
              <a:t> </a:t>
            </a:r>
            <a:r>
              <a:rPr lang="pt-BR" dirty="0" err="1"/>
              <a:t>whole</a:t>
            </a:r>
            <a:r>
              <a:rPr lang="pt-BR" dirty="0"/>
              <a:t> </a:t>
            </a:r>
            <a:r>
              <a:rPr lang="pt-BR" dirty="0" err="1"/>
              <a:t>genome</a:t>
            </a:r>
            <a:r>
              <a:rPr lang="pt-BR" dirty="0"/>
              <a:t> </a:t>
            </a:r>
            <a:r>
              <a:rPr lang="pt-BR" dirty="0" err="1"/>
              <a:t>sequences</a:t>
            </a:r>
            <a:r>
              <a:rPr lang="pt-BR" dirty="0"/>
              <a:t> for </a:t>
            </a:r>
            <a:r>
              <a:rPr lang="pt-BR" dirty="0" err="1"/>
              <a:t>bacterial</a:t>
            </a:r>
            <a:r>
              <a:rPr lang="pt-BR" dirty="0"/>
              <a:t> ID</a:t>
            </a:r>
          </a:p>
        </p:txBody>
      </p:sp>
      <p:sp>
        <p:nvSpPr>
          <p:cNvPr id="3" name="Espaço Reservado para Conteúdo 2">
            <a:extLst>
              <a:ext uri="{FF2B5EF4-FFF2-40B4-BE49-F238E27FC236}">
                <a16:creationId xmlns:a16="http://schemas.microsoft.com/office/drawing/2014/main" id="{A945EE4E-08C6-4522-A3F2-585A8C15FCDC}"/>
              </a:ext>
            </a:extLst>
          </p:cNvPr>
          <p:cNvSpPr>
            <a:spLocks noGrp="1"/>
          </p:cNvSpPr>
          <p:nvPr>
            <p:ph idx="1"/>
          </p:nvPr>
        </p:nvSpPr>
        <p:spPr>
          <a:xfrm>
            <a:off x="683568" y="2133600"/>
            <a:ext cx="7076747" cy="3992563"/>
          </a:xfrm>
        </p:spPr>
        <p:txBody>
          <a:bodyPr>
            <a:normAutofit lnSpcReduction="10000"/>
          </a:bodyPr>
          <a:lstStyle/>
          <a:p>
            <a:r>
              <a:rPr lang="pt-BR" dirty="0">
                <a:hlinkClick r:id="rId2"/>
              </a:rPr>
              <a:t>https://www.ezbiocloud.net/contents/genome</a:t>
            </a:r>
            <a:endParaRPr lang="pt-BR" dirty="0"/>
          </a:p>
          <a:p>
            <a:r>
              <a:rPr lang="pt-BR" dirty="0" err="1"/>
              <a:t>Average</a:t>
            </a:r>
            <a:r>
              <a:rPr lang="pt-BR" dirty="0"/>
              <a:t> </a:t>
            </a:r>
            <a:r>
              <a:rPr lang="pt-BR" dirty="0" err="1"/>
              <a:t>Nucleotide</a:t>
            </a:r>
            <a:r>
              <a:rPr lang="pt-BR" dirty="0"/>
              <a:t> </a:t>
            </a:r>
            <a:r>
              <a:rPr lang="pt-BR" dirty="0" err="1"/>
              <a:t>Identity</a:t>
            </a:r>
            <a:r>
              <a:rPr lang="pt-BR" dirty="0"/>
              <a:t> (ANI)</a:t>
            </a:r>
          </a:p>
          <a:p>
            <a:pPr lvl="1"/>
            <a:r>
              <a:rPr lang="pt-BR" dirty="0">
                <a:hlinkClick r:id="rId3"/>
              </a:rPr>
              <a:t>https://img.jgi.doe.gov/cgi-bin/m/main.cgi?section=ANI&amp;page=pairwise</a:t>
            </a:r>
            <a:r>
              <a:rPr lang="pt-BR" dirty="0"/>
              <a:t> (Offline 10 and 11 </a:t>
            </a:r>
            <a:r>
              <a:rPr lang="pt-BR" dirty="0" err="1"/>
              <a:t>of</a:t>
            </a:r>
            <a:r>
              <a:rPr lang="pt-BR" dirty="0"/>
              <a:t> </a:t>
            </a:r>
            <a:r>
              <a:rPr lang="pt-BR" dirty="0" err="1"/>
              <a:t>September</a:t>
            </a:r>
            <a:r>
              <a:rPr lang="pt-BR" dirty="0"/>
              <a:t> 2019)</a:t>
            </a:r>
          </a:p>
          <a:p>
            <a:pPr lvl="1"/>
            <a:r>
              <a:rPr lang="pt-BR" dirty="0">
                <a:hlinkClick r:id="rId4"/>
              </a:rPr>
              <a:t>https://www.ezbiocloud.net/tools/ani</a:t>
            </a:r>
            <a:endParaRPr lang="pt-BR" dirty="0"/>
          </a:p>
          <a:p>
            <a:pPr lvl="2"/>
            <a:r>
              <a:rPr lang="pt-BR" b="1" dirty="0"/>
              <a:t>GCF_002009885.1  </a:t>
            </a:r>
            <a:r>
              <a:rPr lang="pt-BR" dirty="0" err="1"/>
              <a:t>vs</a:t>
            </a:r>
            <a:r>
              <a:rPr lang="pt-BR" dirty="0"/>
              <a:t> GCF_002006205.1</a:t>
            </a:r>
          </a:p>
          <a:p>
            <a:pPr lvl="2"/>
            <a:r>
              <a:rPr lang="pt-BR" b="1" dirty="0"/>
              <a:t>GCF_002009885.1  </a:t>
            </a:r>
            <a:r>
              <a:rPr lang="pt-BR" dirty="0" err="1"/>
              <a:t>vs</a:t>
            </a:r>
            <a:r>
              <a:rPr lang="pt-BR" dirty="0"/>
              <a:t> GCF_002176895.1</a:t>
            </a:r>
          </a:p>
          <a:p>
            <a:pPr lvl="2"/>
            <a:r>
              <a:rPr lang="pt-BR" dirty="0" err="1"/>
              <a:t>What</a:t>
            </a:r>
            <a:r>
              <a:rPr lang="pt-BR" dirty="0"/>
              <a:t> are </a:t>
            </a:r>
            <a:r>
              <a:rPr lang="pt-BR" dirty="0" err="1"/>
              <a:t>the</a:t>
            </a:r>
            <a:r>
              <a:rPr lang="pt-BR" dirty="0"/>
              <a:t> </a:t>
            </a:r>
            <a:r>
              <a:rPr lang="pt-BR" dirty="0" err="1"/>
              <a:t>reported</a:t>
            </a:r>
            <a:r>
              <a:rPr lang="pt-BR" dirty="0"/>
              <a:t> ANI </a:t>
            </a:r>
            <a:r>
              <a:rPr lang="pt-BR" dirty="0" err="1"/>
              <a:t>values</a:t>
            </a:r>
            <a:r>
              <a:rPr lang="pt-BR" dirty="0"/>
              <a:t>?</a:t>
            </a:r>
          </a:p>
          <a:p>
            <a:pPr lvl="2"/>
            <a:r>
              <a:rPr lang="pt-BR" dirty="0" err="1"/>
              <a:t>What</a:t>
            </a:r>
            <a:r>
              <a:rPr lang="pt-BR" dirty="0"/>
              <a:t> </a:t>
            </a:r>
            <a:r>
              <a:rPr lang="pt-BR" dirty="0" err="1"/>
              <a:t>is</a:t>
            </a:r>
            <a:r>
              <a:rPr lang="pt-BR" dirty="0"/>
              <a:t> </a:t>
            </a:r>
            <a:r>
              <a:rPr lang="pt-BR" dirty="0" err="1"/>
              <a:t>the</a:t>
            </a:r>
            <a:r>
              <a:rPr lang="pt-BR" dirty="0"/>
              <a:t> </a:t>
            </a:r>
            <a:r>
              <a:rPr lang="pt-BR" dirty="0" err="1"/>
              <a:t>aligned</a:t>
            </a:r>
            <a:r>
              <a:rPr lang="pt-BR" dirty="0"/>
              <a:t> </a:t>
            </a:r>
            <a:r>
              <a:rPr lang="pt-BR" dirty="0" err="1"/>
              <a:t>fraction</a:t>
            </a:r>
            <a:r>
              <a:rPr lang="pt-BR" dirty="0"/>
              <a:t>?</a:t>
            </a:r>
          </a:p>
          <a:p>
            <a:pPr lvl="2"/>
            <a:endParaRPr lang="pt-BR" dirty="0"/>
          </a:p>
        </p:txBody>
      </p:sp>
      <p:sp>
        <p:nvSpPr>
          <p:cNvPr id="4" name="Espaço Reservado para Número de Slide 3">
            <a:extLst>
              <a:ext uri="{FF2B5EF4-FFF2-40B4-BE49-F238E27FC236}">
                <a16:creationId xmlns:a16="http://schemas.microsoft.com/office/drawing/2014/main" id="{D677D3BD-D44D-4C6A-AF0B-C8448A982C37}"/>
              </a:ext>
            </a:extLst>
          </p:cNvPr>
          <p:cNvSpPr>
            <a:spLocks noGrp="1"/>
          </p:cNvSpPr>
          <p:nvPr>
            <p:ph type="sldNum" sz="quarter" idx="12"/>
          </p:nvPr>
        </p:nvSpPr>
        <p:spPr/>
        <p:txBody>
          <a:bodyPr/>
          <a:lstStyle/>
          <a:p>
            <a:fld id="{F9B76065-02A8-2140-ABFF-467A450FC727}" type="slidenum">
              <a:rPr lang="en-US" smtClean="0"/>
              <a:pPr/>
              <a:t>18</a:t>
            </a:fld>
            <a:endParaRPr lang="en-US" dirty="0"/>
          </a:p>
        </p:txBody>
      </p:sp>
    </p:spTree>
    <p:extLst>
      <p:ext uri="{BB962C8B-B14F-4D97-AF65-F5344CB8AC3E}">
        <p14:creationId xmlns:p14="http://schemas.microsoft.com/office/powerpoint/2010/main" val="3245244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A308F-AE4E-EF48-ABFD-505A180960EB}"/>
              </a:ext>
            </a:extLst>
          </p:cNvPr>
          <p:cNvSpPr>
            <a:spLocks noGrp="1"/>
          </p:cNvSpPr>
          <p:nvPr>
            <p:ph type="title"/>
          </p:nvPr>
        </p:nvSpPr>
        <p:spPr/>
        <p:txBody>
          <a:bodyPr/>
          <a:lstStyle/>
          <a:p>
            <a:r>
              <a:rPr lang="en-US" dirty="0"/>
              <a:t>From markers to whole genomes</a:t>
            </a:r>
          </a:p>
        </p:txBody>
      </p:sp>
      <p:sp>
        <p:nvSpPr>
          <p:cNvPr id="5" name="Slide Number Placeholder 4">
            <a:extLst>
              <a:ext uri="{FF2B5EF4-FFF2-40B4-BE49-F238E27FC236}">
                <a16:creationId xmlns:a16="http://schemas.microsoft.com/office/drawing/2014/main" id="{17B9E667-8F44-F442-A235-86C5271CB7EA}"/>
              </a:ext>
            </a:extLst>
          </p:cNvPr>
          <p:cNvSpPr>
            <a:spLocks noGrp="1"/>
          </p:cNvSpPr>
          <p:nvPr>
            <p:ph type="sldNum" sz="quarter" idx="15"/>
          </p:nvPr>
        </p:nvSpPr>
        <p:spPr/>
        <p:txBody>
          <a:bodyPr/>
          <a:lstStyle/>
          <a:p>
            <a:fld id="{F9B76065-02A8-2140-ABFF-467A450FC727}" type="slidenum">
              <a:rPr lang="en-US" smtClean="0"/>
              <a:pPr/>
              <a:t>19</a:t>
            </a:fld>
            <a:endParaRPr lang="en-US"/>
          </a:p>
        </p:txBody>
      </p:sp>
      <p:pic>
        <p:nvPicPr>
          <p:cNvPr id="7" name="Picture 6">
            <a:extLst>
              <a:ext uri="{FF2B5EF4-FFF2-40B4-BE49-F238E27FC236}">
                <a16:creationId xmlns:a16="http://schemas.microsoft.com/office/drawing/2014/main" id="{E90F8929-57B4-BE49-BF65-4FC721420119}"/>
              </a:ext>
            </a:extLst>
          </p:cNvPr>
          <p:cNvPicPr>
            <a:picLocks noChangeAspect="1"/>
          </p:cNvPicPr>
          <p:nvPr/>
        </p:nvPicPr>
        <p:blipFill>
          <a:blip r:embed="rId2"/>
          <a:stretch>
            <a:fillRect/>
          </a:stretch>
        </p:blipFill>
        <p:spPr>
          <a:xfrm>
            <a:off x="1187624" y="1565351"/>
            <a:ext cx="6346180" cy="5257445"/>
          </a:xfrm>
          <a:prstGeom prst="rect">
            <a:avLst/>
          </a:prstGeom>
        </p:spPr>
      </p:pic>
    </p:spTree>
    <p:extLst>
      <p:ext uri="{BB962C8B-B14F-4D97-AF65-F5344CB8AC3E}">
        <p14:creationId xmlns:p14="http://schemas.microsoft.com/office/powerpoint/2010/main" val="3196851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3BD69AD-FF93-514D-8643-E90662F15C84}"/>
              </a:ext>
            </a:extLst>
          </p:cNvPr>
          <p:cNvSpPr/>
          <p:nvPr/>
        </p:nvSpPr>
        <p:spPr>
          <a:xfrm>
            <a:off x="0" y="0"/>
            <a:ext cx="91440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2C2F8ED-7656-1248-B66A-4FB980154EF5}"/>
              </a:ext>
            </a:extLst>
          </p:cNvPr>
          <p:cNvSpPr txBox="1"/>
          <p:nvPr/>
        </p:nvSpPr>
        <p:spPr>
          <a:xfrm>
            <a:off x="343117" y="332656"/>
            <a:ext cx="8457765" cy="830997"/>
          </a:xfrm>
          <a:prstGeom prst="rect">
            <a:avLst/>
          </a:prstGeom>
          <a:noFill/>
        </p:spPr>
        <p:txBody>
          <a:bodyPr wrap="none" rtlCol="0">
            <a:spAutoFit/>
          </a:bodyPr>
          <a:lstStyle/>
          <a:p>
            <a:r>
              <a:rPr lang="en-US" sz="4800" b="1" dirty="0" err="1">
                <a:solidFill>
                  <a:schemeClr val="bg1"/>
                </a:solidFill>
              </a:rPr>
              <a:t>Minicurso</a:t>
            </a:r>
            <a:r>
              <a:rPr lang="en-US" sz="4800" b="1" dirty="0">
                <a:solidFill>
                  <a:schemeClr val="bg1"/>
                </a:solidFill>
              </a:rPr>
              <a:t> </a:t>
            </a:r>
            <a:r>
              <a:rPr lang="en-US" sz="4800" b="1" dirty="0" err="1">
                <a:solidFill>
                  <a:schemeClr val="bg1"/>
                </a:solidFill>
              </a:rPr>
              <a:t>Bioinformática</a:t>
            </a:r>
            <a:endParaRPr lang="en-US" sz="4800" b="1" dirty="0">
              <a:solidFill>
                <a:schemeClr val="bg1"/>
              </a:solidFill>
            </a:endParaRPr>
          </a:p>
        </p:txBody>
      </p:sp>
      <p:sp>
        <p:nvSpPr>
          <p:cNvPr id="2" name="TextBox 1">
            <a:extLst>
              <a:ext uri="{FF2B5EF4-FFF2-40B4-BE49-F238E27FC236}">
                <a16:creationId xmlns:a16="http://schemas.microsoft.com/office/drawing/2014/main" id="{DDD3F154-AEFE-1140-887A-C5ADE12BACEA}"/>
              </a:ext>
            </a:extLst>
          </p:cNvPr>
          <p:cNvSpPr txBox="1"/>
          <p:nvPr/>
        </p:nvSpPr>
        <p:spPr>
          <a:xfrm>
            <a:off x="251520" y="1412776"/>
            <a:ext cx="8617129" cy="5078313"/>
          </a:xfrm>
          <a:prstGeom prst="rect">
            <a:avLst/>
          </a:prstGeom>
          <a:noFill/>
        </p:spPr>
        <p:txBody>
          <a:bodyPr wrap="square" rtlCol="0">
            <a:spAutoFit/>
          </a:bodyPr>
          <a:lstStyle/>
          <a:p>
            <a:r>
              <a:rPr lang="en-US" sz="3600" dirty="0">
                <a:solidFill>
                  <a:schemeClr val="bg1">
                    <a:lumMod val="65000"/>
                  </a:schemeClr>
                </a:solidFill>
              </a:rPr>
              <a:t>Part I  - Intro to bioinformatics, main databases and sequence similarity</a:t>
            </a:r>
          </a:p>
          <a:p>
            <a:endParaRPr lang="en-US" sz="3600" dirty="0">
              <a:solidFill>
                <a:schemeClr val="bg1"/>
              </a:solidFill>
            </a:endParaRPr>
          </a:p>
          <a:p>
            <a:r>
              <a:rPr lang="en-US" sz="3600" dirty="0">
                <a:solidFill>
                  <a:schemeClr val="bg1"/>
                </a:solidFill>
              </a:rPr>
              <a:t>Part II – Bioinformatics tools for the identification of organisms using sequence data</a:t>
            </a:r>
          </a:p>
          <a:p>
            <a:endParaRPr lang="en-US" sz="3600" dirty="0">
              <a:solidFill>
                <a:schemeClr val="bg1"/>
              </a:solidFill>
            </a:endParaRPr>
          </a:p>
          <a:p>
            <a:r>
              <a:rPr lang="en-US" sz="3600" dirty="0">
                <a:solidFill>
                  <a:schemeClr val="bg1"/>
                </a:solidFill>
              </a:rPr>
              <a:t>Part III – Bioinformatics applied to genomics</a:t>
            </a:r>
          </a:p>
        </p:txBody>
      </p:sp>
    </p:spTree>
    <p:extLst>
      <p:ext uri="{BB962C8B-B14F-4D97-AF65-F5344CB8AC3E}">
        <p14:creationId xmlns:p14="http://schemas.microsoft.com/office/powerpoint/2010/main" val="27585045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CEDF3F-2B51-4FC5-8092-20ACC631DAE3}"/>
              </a:ext>
            </a:extLst>
          </p:cNvPr>
          <p:cNvSpPr>
            <a:spLocks noGrp="1"/>
          </p:cNvSpPr>
          <p:nvPr>
            <p:ph type="title"/>
          </p:nvPr>
        </p:nvSpPr>
        <p:spPr/>
        <p:txBody>
          <a:bodyPr/>
          <a:lstStyle/>
          <a:p>
            <a:r>
              <a:rPr lang="pt-BR" dirty="0" err="1"/>
              <a:t>Fungi</a:t>
            </a:r>
            <a:r>
              <a:rPr lang="pt-BR" dirty="0"/>
              <a:t> </a:t>
            </a:r>
            <a:r>
              <a:rPr lang="pt-BR" dirty="0" err="1"/>
              <a:t>identification</a:t>
            </a:r>
            <a:endParaRPr lang="pt-BR" dirty="0"/>
          </a:p>
        </p:txBody>
      </p:sp>
      <p:sp>
        <p:nvSpPr>
          <p:cNvPr id="3" name="Espaço Reservado para Conteúdo 2">
            <a:extLst>
              <a:ext uri="{FF2B5EF4-FFF2-40B4-BE49-F238E27FC236}">
                <a16:creationId xmlns:a16="http://schemas.microsoft.com/office/drawing/2014/main" id="{64BF3634-73C6-4D3F-85D7-C342543925C1}"/>
              </a:ext>
            </a:extLst>
          </p:cNvPr>
          <p:cNvSpPr>
            <a:spLocks noGrp="1"/>
          </p:cNvSpPr>
          <p:nvPr>
            <p:ph idx="1"/>
          </p:nvPr>
        </p:nvSpPr>
        <p:spPr>
          <a:xfrm>
            <a:off x="807621" y="3592923"/>
            <a:ext cx="7076747" cy="2428365"/>
          </a:xfrm>
        </p:spPr>
        <p:txBody>
          <a:bodyPr/>
          <a:lstStyle/>
          <a:p>
            <a:r>
              <a:rPr lang="pt-BR" dirty="0" err="1"/>
              <a:t>Recover</a:t>
            </a:r>
            <a:r>
              <a:rPr lang="pt-BR" dirty="0"/>
              <a:t> </a:t>
            </a:r>
            <a:r>
              <a:rPr lang="pt-BR" dirty="0" err="1"/>
              <a:t>the</a:t>
            </a:r>
            <a:r>
              <a:rPr lang="pt-BR" dirty="0"/>
              <a:t> ITS </a:t>
            </a:r>
            <a:r>
              <a:rPr lang="pt-BR" dirty="0" err="1"/>
              <a:t>sequence</a:t>
            </a:r>
            <a:r>
              <a:rPr lang="pt-BR" dirty="0"/>
              <a:t> KF737866.1 </a:t>
            </a:r>
            <a:r>
              <a:rPr lang="pt-BR" dirty="0" err="1"/>
              <a:t>from</a:t>
            </a:r>
            <a:r>
              <a:rPr lang="pt-BR" dirty="0"/>
              <a:t> NCBI, use it as query in </a:t>
            </a:r>
          </a:p>
          <a:p>
            <a:pPr lvl="1"/>
            <a:r>
              <a:rPr lang="pt-BR" dirty="0">
                <a:hlinkClick r:id="rId2"/>
              </a:rPr>
              <a:t>http://its2.bioapps.biozentrum.uni-wuerzburg.de/</a:t>
            </a:r>
            <a:r>
              <a:rPr lang="pt-BR" dirty="0"/>
              <a:t> (</a:t>
            </a:r>
            <a:r>
              <a:rPr lang="pt-BR" dirty="0" err="1"/>
              <a:t>First</a:t>
            </a:r>
            <a:r>
              <a:rPr lang="pt-BR" dirty="0"/>
              <a:t> </a:t>
            </a:r>
            <a:r>
              <a:rPr lang="pt-BR" dirty="0" err="1"/>
              <a:t>annotate</a:t>
            </a:r>
            <a:r>
              <a:rPr lang="pt-BR" dirty="0"/>
              <a:t> and </a:t>
            </a:r>
            <a:r>
              <a:rPr lang="pt-BR" dirty="0" err="1"/>
              <a:t>then</a:t>
            </a:r>
            <a:r>
              <a:rPr lang="pt-BR" dirty="0"/>
              <a:t> use BLAST)</a:t>
            </a:r>
          </a:p>
          <a:p>
            <a:pPr lvl="1"/>
            <a:r>
              <a:rPr lang="pt-BR" dirty="0">
                <a:hlinkClick r:id="rId3"/>
              </a:rPr>
              <a:t>http://www.boldsystems.org</a:t>
            </a:r>
            <a:endParaRPr lang="pt-BR" dirty="0"/>
          </a:p>
          <a:p>
            <a:pPr lvl="1"/>
            <a:r>
              <a:rPr lang="pt-BR" dirty="0"/>
              <a:t>BLAST @ NCBI</a:t>
            </a:r>
          </a:p>
        </p:txBody>
      </p:sp>
      <p:sp>
        <p:nvSpPr>
          <p:cNvPr id="4" name="Espaço Reservado para Número de Slide 3">
            <a:extLst>
              <a:ext uri="{FF2B5EF4-FFF2-40B4-BE49-F238E27FC236}">
                <a16:creationId xmlns:a16="http://schemas.microsoft.com/office/drawing/2014/main" id="{D3CDE33B-66C7-4D54-A690-44638DB7A36C}"/>
              </a:ext>
            </a:extLst>
          </p:cNvPr>
          <p:cNvSpPr>
            <a:spLocks noGrp="1"/>
          </p:cNvSpPr>
          <p:nvPr>
            <p:ph type="sldNum" sz="quarter" idx="12"/>
          </p:nvPr>
        </p:nvSpPr>
        <p:spPr/>
        <p:txBody>
          <a:bodyPr/>
          <a:lstStyle/>
          <a:p>
            <a:fld id="{F9B76065-02A8-2140-ABFF-467A450FC727}" type="slidenum">
              <a:rPr lang="en-US" smtClean="0"/>
              <a:pPr/>
              <a:t>20</a:t>
            </a:fld>
            <a:endParaRPr lang="en-US" dirty="0"/>
          </a:p>
        </p:txBody>
      </p:sp>
      <p:sp>
        <p:nvSpPr>
          <p:cNvPr id="5" name="Rectangle 1">
            <a:extLst>
              <a:ext uri="{FF2B5EF4-FFF2-40B4-BE49-F238E27FC236}">
                <a16:creationId xmlns:a16="http://schemas.microsoft.com/office/drawing/2014/main" id="{AA76F38D-A729-4C7A-870B-C129DE2DA2AC}"/>
              </a:ext>
            </a:extLst>
          </p:cNvPr>
          <p:cNvSpPr>
            <a:spLocks noChangeArrowheads="1"/>
          </p:cNvSpPr>
          <p:nvPr/>
        </p:nvSpPr>
        <p:spPr bwMode="auto">
          <a:xfrm>
            <a:off x="1115616" y="668543"/>
            <a:ext cx="17634" cy="9233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sz="600" b="0" i="0" u="none" strike="noStrike" cap="none" normalizeH="0" baseline="0" dirty="0">
                <a:ln>
                  <a:noFill/>
                </a:ln>
                <a:solidFill>
                  <a:schemeClr val="tx1"/>
                </a:solidFill>
                <a:effectLst/>
              </a:rPr>
              <a:t> </a:t>
            </a:r>
            <a:endParaRPr kumimoji="0" lang="pt-BR" altLang="pt-BR" sz="1800" b="0" i="0" u="none" strike="noStrike" cap="none" normalizeH="0" baseline="0" dirty="0">
              <a:ln>
                <a:noFill/>
              </a:ln>
              <a:solidFill>
                <a:schemeClr val="tx1"/>
              </a:solidFill>
              <a:effectLst/>
              <a:latin typeface="Arial" panose="020B0604020202020204" pitchFamily="34" charset="0"/>
            </a:endParaRPr>
          </a:p>
        </p:txBody>
      </p:sp>
      <p:sp>
        <p:nvSpPr>
          <p:cNvPr id="6" name="TextBox 9">
            <a:extLst>
              <a:ext uri="{FF2B5EF4-FFF2-40B4-BE49-F238E27FC236}">
                <a16:creationId xmlns:a16="http://schemas.microsoft.com/office/drawing/2014/main" id="{43A30FE1-E0F8-4775-8366-99E9314CF989}"/>
              </a:ext>
            </a:extLst>
          </p:cNvPr>
          <p:cNvSpPr txBox="1"/>
          <p:nvPr/>
        </p:nvSpPr>
        <p:spPr>
          <a:xfrm>
            <a:off x="638772" y="1772816"/>
            <a:ext cx="1628972" cy="523220"/>
          </a:xfrm>
          <a:prstGeom prst="rect">
            <a:avLst/>
          </a:prstGeom>
          <a:noFill/>
        </p:spPr>
        <p:txBody>
          <a:bodyPr wrap="none" rtlCol="0">
            <a:spAutoFit/>
          </a:bodyPr>
          <a:lstStyle/>
          <a:p>
            <a:r>
              <a:rPr lang="en-US" sz="2800" dirty="0"/>
              <a:t>Eukarya</a:t>
            </a:r>
          </a:p>
        </p:txBody>
      </p:sp>
      <p:sp>
        <p:nvSpPr>
          <p:cNvPr id="7" name="Rectangle 13">
            <a:extLst>
              <a:ext uri="{FF2B5EF4-FFF2-40B4-BE49-F238E27FC236}">
                <a16:creationId xmlns:a16="http://schemas.microsoft.com/office/drawing/2014/main" id="{C413E05C-8FEC-4C07-B0E0-48E3F0922E5F}"/>
              </a:ext>
            </a:extLst>
          </p:cNvPr>
          <p:cNvSpPr/>
          <p:nvPr/>
        </p:nvSpPr>
        <p:spPr>
          <a:xfrm>
            <a:off x="755576" y="2454651"/>
            <a:ext cx="1728192"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Rectangle 14">
            <a:extLst>
              <a:ext uri="{FF2B5EF4-FFF2-40B4-BE49-F238E27FC236}">
                <a16:creationId xmlns:a16="http://schemas.microsoft.com/office/drawing/2014/main" id="{8AAAB56D-2B61-4F00-B5EC-761014F06EEC}"/>
              </a:ext>
            </a:extLst>
          </p:cNvPr>
          <p:cNvSpPr/>
          <p:nvPr/>
        </p:nvSpPr>
        <p:spPr>
          <a:xfrm>
            <a:off x="3430875" y="2454652"/>
            <a:ext cx="4248472" cy="398278"/>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15">
            <a:extLst>
              <a:ext uri="{FF2B5EF4-FFF2-40B4-BE49-F238E27FC236}">
                <a16:creationId xmlns:a16="http://schemas.microsoft.com/office/drawing/2014/main" id="{E225B3E9-7A85-45FE-A759-2B0375742F57}"/>
              </a:ext>
            </a:extLst>
          </p:cNvPr>
          <p:cNvSpPr/>
          <p:nvPr/>
        </p:nvSpPr>
        <p:spPr>
          <a:xfrm>
            <a:off x="2699793" y="2454652"/>
            <a:ext cx="508760" cy="398279"/>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0" name="Straight Connector 16">
            <a:extLst>
              <a:ext uri="{FF2B5EF4-FFF2-40B4-BE49-F238E27FC236}">
                <a16:creationId xmlns:a16="http://schemas.microsoft.com/office/drawing/2014/main" id="{050F58C6-4A33-4C41-BE88-09D1EC4B1865}"/>
              </a:ext>
            </a:extLst>
          </p:cNvPr>
          <p:cNvCxnSpPr>
            <a:cxnSpLocks/>
            <a:stCxn id="7" idx="3"/>
            <a:endCxn id="9" idx="1"/>
          </p:cNvCxnSpPr>
          <p:nvPr/>
        </p:nvCxnSpPr>
        <p:spPr>
          <a:xfrm flipV="1">
            <a:off x="2483768" y="2653792"/>
            <a:ext cx="216025" cy="2"/>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7">
            <a:extLst>
              <a:ext uri="{FF2B5EF4-FFF2-40B4-BE49-F238E27FC236}">
                <a16:creationId xmlns:a16="http://schemas.microsoft.com/office/drawing/2014/main" id="{4A2D9EC9-7635-4203-8D74-46B3516CDB93}"/>
              </a:ext>
            </a:extLst>
          </p:cNvPr>
          <p:cNvCxnSpPr>
            <a:cxnSpLocks/>
            <a:stCxn id="9" idx="3"/>
            <a:endCxn id="8" idx="1"/>
          </p:cNvCxnSpPr>
          <p:nvPr/>
        </p:nvCxnSpPr>
        <p:spPr>
          <a:xfrm flipV="1">
            <a:off x="3208553" y="2653791"/>
            <a:ext cx="222322" cy="1"/>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26">
            <a:extLst>
              <a:ext uri="{FF2B5EF4-FFF2-40B4-BE49-F238E27FC236}">
                <a16:creationId xmlns:a16="http://schemas.microsoft.com/office/drawing/2014/main" id="{A173A520-3926-487B-9889-35CBB587B848}"/>
              </a:ext>
            </a:extLst>
          </p:cNvPr>
          <p:cNvCxnSpPr>
            <a:cxnSpLocks/>
            <a:stCxn id="7" idx="1"/>
          </p:cNvCxnSpPr>
          <p:nvPr/>
        </p:nvCxnSpPr>
        <p:spPr>
          <a:xfrm flipH="1">
            <a:off x="370734" y="2653794"/>
            <a:ext cx="384842" cy="838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27">
            <a:extLst>
              <a:ext uri="{FF2B5EF4-FFF2-40B4-BE49-F238E27FC236}">
                <a16:creationId xmlns:a16="http://schemas.microsoft.com/office/drawing/2014/main" id="{D9CC44D0-E931-4480-BB8E-2298D4151748}"/>
              </a:ext>
            </a:extLst>
          </p:cNvPr>
          <p:cNvCxnSpPr>
            <a:cxnSpLocks/>
          </p:cNvCxnSpPr>
          <p:nvPr/>
        </p:nvCxnSpPr>
        <p:spPr>
          <a:xfrm flipH="1">
            <a:off x="7688053" y="2634790"/>
            <a:ext cx="384842" cy="838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Box 28">
            <a:extLst>
              <a:ext uri="{FF2B5EF4-FFF2-40B4-BE49-F238E27FC236}">
                <a16:creationId xmlns:a16="http://schemas.microsoft.com/office/drawing/2014/main" id="{F9379CD5-45EA-4C86-A9BE-85837DE74853}"/>
              </a:ext>
            </a:extLst>
          </p:cNvPr>
          <p:cNvSpPr txBox="1"/>
          <p:nvPr/>
        </p:nvSpPr>
        <p:spPr>
          <a:xfrm>
            <a:off x="7668344" y="2276872"/>
            <a:ext cx="889987" cy="369332"/>
          </a:xfrm>
          <a:prstGeom prst="rect">
            <a:avLst/>
          </a:prstGeom>
          <a:noFill/>
        </p:spPr>
        <p:txBody>
          <a:bodyPr wrap="none" rtlCol="0">
            <a:spAutoFit/>
          </a:bodyPr>
          <a:lstStyle/>
          <a:p>
            <a:r>
              <a:rPr lang="en-US" dirty="0"/>
              <a:t>3’ ETS</a:t>
            </a:r>
          </a:p>
        </p:txBody>
      </p:sp>
      <p:sp>
        <p:nvSpPr>
          <p:cNvPr id="15" name="TextBox 29">
            <a:extLst>
              <a:ext uri="{FF2B5EF4-FFF2-40B4-BE49-F238E27FC236}">
                <a16:creationId xmlns:a16="http://schemas.microsoft.com/office/drawing/2014/main" id="{CFE9123D-4FE6-4F7B-84DF-54CFCF4AF9BD}"/>
              </a:ext>
            </a:extLst>
          </p:cNvPr>
          <p:cNvSpPr txBox="1"/>
          <p:nvPr/>
        </p:nvSpPr>
        <p:spPr>
          <a:xfrm>
            <a:off x="-74260" y="2325335"/>
            <a:ext cx="889987" cy="369332"/>
          </a:xfrm>
          <a:prstGeom prst="rect">
            <a:avLst/>
          </a:prstGeom>
          <a:noFill/>
        </p:spPr>
        <p:txBody>
          <a:bodyPr wrap="none" rtlCol="0">
            <a:spAutoFit/>
          </a:bodyPr>
          <a:lstStyle/>
          <a:p>
            <a:r>
              <a:rPr lang="en-US" dirty="0"/>
              <a:t>5’ ETS</a:t>
            </a:r>
          </a:p>
        </p:txBody>
      </p:sp>
      <p:sp>
        <p:nvSpPr>
          <p:cNvPr id="16" name="TextBox 30">
            <a:extLst>
              <a:ext uri="{FF2B5EF4-FFF2-40B4-BE49-F238E27FC236}">
                <a16:creationId xmlns:a16="http://schemas.microsoft.com/office/drawing/2014/main" id="{907932AC-0395-4689-9F19-1950D8CA88E8}"/>
              </a:ext>
            </a:extLst>
          </p:cNvPr>
          <p:cNvSpPr txBox="1"/>
          <p:nvPr/>
        </p:nvSpPr>
        <p:spPr>
          <a:xfrm>
            <a:off x="1369795" y="2835436"/>
            <a:ext cx="587020" cy="369332"/>
          </a:xfrm>
          <a:prstGeom prst="rect">
            <a:avLst/>
          </a:prstGeom>
          <a:noFill/>
        </p:spPr>
        <p:txBody>
          <a:bodyPr wrap="none" rtlCol="0">
            <a:spAutoFit/>
          </a:bodyPr>
          <a:lstStyle/>
          <a:p>
            <a:r>
              <a:rPr lang="en-US" dirty="0"/>
              <a:t>18S</a:t>
            </a:r>
          </a:p>
        </p:txBody>
      </p:sp>
      <p:sp>
        <p:nvSpPr>
          <p:cNvPr id="17" name="TextBox 31">
            <a:extLst>
              <a:ext uri="{FF2B5EF4-FFF2-40B4-BE49-F238E27FC236}">
                <a16:creationId xmlns:a16="http://schemas.microsoft.com/office/drawing/2014/main" id="{844FA047-1366-459F-824B-6F997056BC01}"/>
              </a:ext>
            </a:extLst>
          </p:cNvPr>
          <p:cNvSpPr txBox="1"/>
          <p:nvPr/>
        </p:nvSpPr>
        <p:spPr>
          <a:xfrm>
            <a:off x="2627784" y="2835436"/>
            <a:ext cx="651140" cy="369332"/>
          </a:xfrm>
          <a:prstGeom prst="rect">
            <a:avLst/>
          </a:prstGeom>
          <a:noFill/>
        </p:spPr>
        <p:txBody>
          <a:bodyPr wrap="none" rtlCol="0">
            <a:spAutoFit/>
          </a:bodyPr>
          <a:lstStyle/>
          <a:p>
            <a:r>
              <a:rPr lang="en-US" dirty="0"/>
              <a:t>5.8S</a:t>
            </a:r>
          </a:p>
        </p:txBody>
      </p:sp>
      <p:sp>
        <p:nvSpPr>
          <p:cNvPr id="18" name="TextBox 32">
            <a:extLst>
              <a:ext uri="{FF2B5EF4-FFF2-40B4-BE49-F238E27FC236}">
                <a16:creationId xmlns:a16="http://schemas.microsoft.com/office/drawing/2014/main" id="{8CC45448-270C-49EA-AD19-8720BBC276AD}"/>
              </a:ext>
            </a:extLst>
          </p:cNvPr>
          <p:cNvSpPr txBox="1"/>
          <p:nvPr/>
        </p:nvSpPr>
        <p:spPr>
          <a:xfrm>
            <a:off x="4934300" y="2835436"/>
            <a:ext cx="1053494" cy="369332"/>
          </a:xfrm>
          <a:prstGeom prst="rect">
            <a:avLst/>
          </a:prstGeom>
          <a:noFill/>
        </p:spPr>
        <p:txBody>
          <a:bodyPr wrap="none" rtlCol="0">
            <a:spAutoFit/>
          </a:bodyPr>
          <a:lstStyle/>
          <a:p>
            <a:r>
              <a:rPr lang="en-US" dirty="0"/>
              <a:t>25S/28S</a:t>
            </a:r>
          </a:p>
        </p:txBody>
      </p:sp>
      <p:sp>
        <p:nvSpPr>
          <p:cNvPr id="19" name="TextBox 33">
            <a:extLst>
              <a:ext uri="{FF2B5EF4-FFF2-40B4-BE49-F238E27FC236}">
                <a16:creationId xmlns:a16="http://schemas.microsoft.com/office/drawing/2014/main" id="{4B1A4EE0-F962-4324-AE16-DF2091264A61}"/>
              </a:ext>
            </a:extLst>
          </p:cNvPr>
          <p:cNvSpPr txBox="1"/>
          <p:nvPr/>
        </p:nvSpPr>
        <p:spPr>
          <a:xfrm>
            <a:off x="2696851" y="1916832"/>
            <a:ext cx="579005" cy="369332"/>
          </a:xfrm>
          <a:prstGeom prst="rect">
            <a:avLst/>
          </a:prstGeom>
          <a:noFill/>
        </p:spPr>
        <p:txBody>
          <a:bodyPr wrap="none" rtlCol="0">
            <a:spAutoFit/>
          </a:bodyPr>
          <a:lstStyle/>
          <a:p>
            <a:r>
              <a:rPr lang="en-US" dirty="0"/>
              <a:t>ITS</a:t>
            </a:r>
          </a:p>
        </p:txBody>
      </p:sp>
      <p:cxnSp>
        <p:nvCxnSpPr>
          <p:cNvPr id="20" name="Straight Arrow Connector 34">
            <a:extLst>
              <a:ext uri="{FF2B5EF4-FFF2-40B4-BE49-F238E27FC236}">
                <a16:creationId xmlns:a16="http://schemas.microsoft.com/office/drawing/2014/main" id="{E3ACC053-67B7-4E3C-B2F6-163FC84AA8AC}"/>
              </a:ext>
            </a:extLst>
          </p:cNvPr>
          <p:cNvCxnSpPr/>
          <p:nvPr/>
        </p:nvCxnSpPr>
        <p:spPr>
          <a:xfrm flipH="1">
            <a:off x="2591780" y="2179164"/>
            <a:ext cx="245729" cy="330837"/>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35">
            <a:extLst>
              <a:ext uri="{FF2B5EF4-FFF2-40B4-BE49-F238E27FC236}">
                <a16:creationId xmlns:a16="http://schemas.microsoft.com/office/drawing/2014/main" id="{F20C98E4-E3C0-4C3F-9B38-6CFD925CC500}"/>
              </a:ext>
            </a:extLst>
          </p:cNvPr>
          <p:cNvCxnSpPr>
            <a:cxnSpLocks/>
          </p:cNvCxnSpPr>
          <p:nvPr/>
        </p:nvCxnSpPr>
        <p:spPr>
          <a:xfrm>
            <a:off x="3030127" y="2162059"/>
            <a:ext cx="245729" cy="330837"/>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1509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B0690CE-EAE1-AF4F-8D09-BD0A956981A2}"/>
              </a:ext>
            </a:extLst>
          </p:cNvPr>
          <p:cNvSpPr/>
          <p:nvPr/>
        </p:nvSpPr>
        <p:spPr>
          <a:xfrm>
            <a:off x="0" y="0"/>
            <a:ext cx="9144000" cy="685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71F7AFE-4C80-DF46-81D6-37BF62E4E53B}"/>
              </a:ext>
            </a:extLst>
          </p:cNvPr>
          <p:cNvSpPr>
            <a:spLocks noGrp="1"/>
          </p:cNvSpPr>
          <p:nvPr>
            <p:ph sz="quarter" idx="1"/>
          </p:nvPr>
        </p:nvSpPr>
        <p:spPr>
          <a:xfrm>
            <a:off x="0" y="908720"/>
            <a:ext cx="9144000" cy="4873752"/>
          </a:xfrm>
        </p:spPr>
        <p:txBody>
          <a:bodyPr>
            <a:noAutofit/>
          </a:bodyPr>
          <a:lstStyle/>
          <a:p>
            <a:pPr marL="0" indent="0" algn="ctr">
              <a:buNone/>
            </a:pPr>
            <a:r>
              <a:rPr lang="en-US" sz="18000" b="1" dirty="0">
                <a:solidFill>
                  <a:schemeClr val="bg1"/>
                </a:solidFill>
              </a:rPr>
              <a:t>END </a:t>
            </a:r>
          </a:p>
          <a:p>
            <a:pPr marL="0" indent="0" algn="ctr">
              <a:buNone/>
            </a:pPr>
            <a:r>
              <a:rPr lang="en-US" sz="18000" b="1" dirty="0">
                <a:solidFill>
                  <a:schemeClr val="bg1"/>
                </a:solidFill>
              </a:rPr>
              <a:t>Part II</a:t>
            </a:r>
          </a:p>
        </p:txBody>
      </p:sp>
    </p:spTree>
    <p:extLst>
      <p:ext uri="{BB962C8B-B14F-4D97-AF65-F5344CB8AC3E}">
        <p14:creationId xmlns:p14="http://schemas.microsoft.com/office/powerpoint/2010/main" val="2414587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672908" y="5445224"/>
            <a:ext cx="1412776" cy="1412776"/>
          </a:xfrm>
          <a:prstGeom prst="rect">
            <a:avLst/>
          </a:prstGeom>
        </p:spPr>
      </p:pic>
      <p:sp>
        <p:nvSpPr>
          <p:cNvPr id="3" name="Subtitle 2"/>
          <p:cNvSpPr>
            <a:spLocks noGrp="1"/>
          </p:cNvSpPr>
          <p:nvPr>
            <p:ph type="subTitle" idx="1"/>
          </p:nvPr>
        </p:nvSpPr>
        <p:spPr>
          <a:xfrm>
            <a:off x="251520" y="3789040"/>
            <a:ext cx="8820472" cy="1066800"/>
          </a:xfrm>
        </p:spPr>
        <p:txBody>
          <a:bodyPr>
            <a:normAutofit fontScale="25000" lnSpcReduction="20000"/>
          </a:bodyPr>
          <a:lstStyle/>
          <a:p>
            <a:pPr algn="r"/>
            <a:r>
              <a:rPr lang="pt-BR" sz="9600" dirty="0">
                <a:solidFill>
                  <a:schemeClr val="tx1"/>
                </a:solidFill>
              </a:rPr>
              <a:t>Prof. Dr. Diego Mauricio Riaño-Pachón</a:t>
            </a:r>
          </a:p>
          <a:p>
            <a:pPr algn="r"/>
            <a:r>
              <a:rPr lang="pt-BR" sz="8000" dirty="0">
                <a:solidFill>
                  <a:schemeClr val="bg1">
                    <a:lumMod val="50000"/>
                  </a:schemeClr>
                </a:solidFill>
              </a:rPr>
              <a:t>Laboratório de Biologia Computacional, Evolutiva e de Sistemas</a:t>
            </a:r>
          </a:p>
          <a:p>
            <a:pPr algn="r"/>
            <a:r>
              <a:rPr lang="pt-BR" sz="8000" dirty="0">
                <a:solidFill>
                  <a:schemeClr val="bg1">
                    <a:lumMod val="50000"/>
                  </a:schemeClr>
                </a:solidFill>
              </a:rPr>
              <a:t>Centro de Energia Nuclear na Agricultura</a:t>
            </a:r>
          </a:p>
          <a:p>
            <a:pPr algn="r"/>
            <a:r>
              <a:rPr lang="pt-BR" sz="8000" dirty="0">
                <a:solidFill>
                  <a:schemeClr val="bg1">
                    <a:lumMod val="50000"/>
                  </a:schemeClr>
                </a:solidFill>
              </a:rPr>
              <a:t>Universidade de São Paulo</a:t>
            </a:r>
          </a:p>
          <a:p>
            <a:pPr algn="r"/>
            <a:r>
              <a:rPr lang="pt-BR" sz="7200" b="0" dirty="0">
                <a:solidFill>
                  <a:schemeClr val="bg1">
                    <a:lumMod val="50000"/>
                  </a:schemeClr>
                </a:solidFill>
              </a:rPr>
              <a:t>Piracicaba, Brasil</a:t>
            </a:r>
          </a:p>
          <a:p>
            <a:pPr algn="r"/>
            <a:endParaRPr lang="pt-BR" sz="7200" dirty="0">
              <a:solidFill>
                <a:schemeClr val="tx1"/>
              </a:solidFill>
            </a:endParaRPr>
          </a:p>
          <a:p>
            <a:pPr algn="ctr"/>
            <a:r>
              <a:rPr lang="pt-BR" sz="12800" dirty="0">
                <a:solidFill>
                  <a:schemeClr val="tx1"/>
                </a:solidFill>
                <a:hlinkClick r:id="rId4"/>
              </a:rPr>
              <a:t>diego.riano@cena.usp.br</a:t>
            </a:r>
            <a:endParaRPr lang="pt-BR" sz="12800" dirty="0">
              <a:solidFill>
                <a:schemeClr val="tx1"/>
              </a:solidFill>
            </a:endParaRPr>
          </a:p>
          <a:p>
            <a:pPr algn="ctr"/>
            <a:endParaRPr lang="pt-BR" sz="8000" dirty="0">
              <a:solidFill>
                <a:schemeClr val="tx1"/>
              </a:solidFill>
            </a:endParaRPr>
          </a:p>
        </p:txBody>
      </p:sp>
      <p:sp>
        <p:nvSpPr>
          <p:cNvPr id="5" name="Rectangle 4"/>
          <p:cNvSpPr/>
          <p:nvPr/>
        </p:nvSpPr>
        <p:spPr>
          <a:xfrm>
            <a:off x="58317" y="116632"/>
            <a:ext cx="8978180" cy="3416320"/>
          </a:xfrm>
          <a:prstGeom prst="rect">
            <a:avLst/>
          </a:prstGeom>
        </p:spPr>
        <p:txBody>
          <a:bodyPr wrap="square">
            <a:spAutoFit/>
          </a:bodyPr>
          <a:lstStyle/>
          <a:p>
            <a:pPr algn="ctr"/>
            <a:r>
              <a:rPr lang="es-ES_tradnl" sz="7200" b="1" dirty="0" err="1"/>
              <a:t>Part</a:t>
            </a:r>
            <a:r>
              <a:rPr lang="es-ES_tradnl" sz="7200" b="1" dirty="0"/>
              <a:t> II </a:t>
            </a:r>
          </a:p>
          <a:p>
            <a:pPr algn="ctr"/>
            <a:r>
              <a:rPr lang="en-US" sz="4800" b="1" dirty="0"/>
              <a:t>Bioinformatics tools for the identification of organisms using sequence data</a:t>
            </a:r>
            <a:endParaRPr lang="es-ES_tradnl" sz="3600" b="1" dirty="0"/>
          </a:p>
        </p:txBody>
      </p:sp>
    </p:spTree>
    <p:extLst>
      <p:ext uri="{BB962C8B-B14F-4D97-AF65-F5344CB8AC3E}">
        <p14:creationId xmlns:p14="http://schemas.microsoft.com/office/powerpoint/2010/main" val="2604779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Three main facts useful for identification and evolutionary studies</a:t>
            </a:r>
            <a:endParaRPr lang="es-ES" dirty="0"/>
          </a:p>
        </p:txBody>
      </p:sp>
      <p:sp>
        <p:nvSpPr>
          <p:cNvPr id="6" name="Marcador de número de diapositiva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9B76065-02A8-2140-ABFF-467A450FC727}" type="slidenum">
              <a:rPr kumimoji="0" lang="en-US" sz="1400" b="1" i="0" u="none" strike="noStrike" kern="1200" cap="none" spc="0" normalizeH="0" baseline="0" noProof="0" smtClean="0">
                <a:ln>
                  <a:noFill/>
                </a:ln>
                <a:solidFill>
                  <a:prstClr val="black">
                    <a:lumMod val="85000"/>
                    <a:lumOff val="1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400" b="1" i="0" u="none" strike="noStrike" kern="1200" cap="none" spc="0" normalizeH="0" baseline="0" noProof="0" dirty="0">
              <a:ln>
                <a:noFill/>
              </a:ln>
              <a:solidFill>
                <a:prstClr val="black">
                  <a:lumMod val="85000"/>
                  <a:lumOff val="15000"/>
                </a:prstClr>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8B33BA9D-9B63-8E47-98D6-A59672A381FF}"/>
              </a:ext>
            </a:extLst>
          </p:cNvPr>
          <p:cNvSpPr/>
          <p:nvPr/>
        </p:nvSpPr>
        <p:spPr>
          <a:xfrm>
            <a:off x="289154" y="2060848"/>
            <a:ext cx="8569096" cy="4401205"/>
          </a:xfrm>
          <a:prstGeom prst="rect">
            <a:avLst/>
          </a:prstGeom>
        </p:spPr>
        <p:txBody>
          <a:bodyPr wrap="square">
            <a:spAutoFit/>
          </a:bodyPr>
          <a:lstStyle/>
          <a:p>
            <a:pPr marL="285750" indent="-285750">
              <a:buFont typeface="Arial" panose="020B0604020202020204" pitchFamily="34" charset="0"/>
              <a:buChar char="•"/>
            </a:pPr>
            <a:r>
              <a:rPr lang="en-US" sz="4000" dirty="0"/>
              <a:t>All organisms on earth are evolutionary related.</a:t>
            </a:r>
          </a:p>
          <a:p>
            <a:pPr marL="285750" indent="-285750">
              <a:buFont typeface="Arial" panose="020B0604020202020204" pitchFamily="34" charset="0"/>
              <a:buChar char="•"/>
            </a:pPr>
            <a:r>
              <a:rPr lang="en-US" sz="4000" dirty="0"/>
              <a:t>Some pieces of genetic material can trace the evolutionary relationships among organisms (phylogenetics)</a:t>
            </a:r>
          </a:p>
          <a:p>
            <a:pPr marL="285750" indent="-285750">
              <a:buFont typeface="Arial" panose="020B0604020202020204" pitchFamily="34" charset="0"/>
              <a:buChar char="•"/>
            </a:pPr>
            <a:r>
              <a:rPr lang="en-US" sz="4000" dirty="0"/>
              <a:t>Pieces of genetic information can be useful to identify organisms (barcodes)</a:t>
            </a:r>
          </a:p>
        </p:txBody>
      </p:sp>
    </p:spTree>
    <p:extLst>
      <p:ext uri="{BB962C8B-B14F-4D97-AF65-F5344CB8AC3E}">
        <p14:creationId xmlns:p14="http://schemas.microsoft.com/office/powerpoint/2010/main" val="3590560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A382990-BDE8-E345-B664-4554716AB5C2}"/>
              </a:ext>
            </a:extLst>
          </p:cNvPr>
          <p:cNvPicPr>
            <a:picLocks noChangeAspect="1"/>
          </p:cNvPicPr>
          <p:nvPr/>
        </p:nvPicPr>
        <p:blipFill>
          <a:blip r:embed="rId2"/>
          <a:srcRect/>
          <a:stretch/>
        </p:blipFill>
        <p:spPr>
          <a:xfrm>
            <a:off x="1412175" y="1976264"/>
            <a:ext cx="6319650" cy="1585059"/>
          </a:xfrm>
          <a:prstGeom prst="rect">
            <a:avLst/>
          </a:prstGeom>
        </p:spPr>
      </p:pic>
      <p:pic>
        <p:nvPicPr>
          <p:cNvPr id="9" name="Picture 8">
            <a:extLst>
              <a:ext uri="{FF2B5EF4-FFF2-40B4-BE49-F238E27FC236}">
                <a16:creationId xmlns:a16="http://schemas.microsoft.com/office/drawing/2014/main" id="{D5300C09-3A47-F64E-A0BF-DF140F912E87}"/>
              </a:ext>
            </a:extLst>
          </p:cNvPr>
          <p:cNvPicPr>
            <a:picLocks noChangeAspect="1"/>
          </p:cNvPicPr>
          <p:nvPr/>
        </p:nvPicPr>
        <p:blipFill>
          <a:blip r:embed="rId3"/>
          <a:stretch>
            <a:fillRect/>
          </a:stretch>
        </p:blipFill>
        <p:spPr>
          <a:xfrm>
            <a:off x="1165920" y="260648"/>
            <a:ext cx="6862464" cy="1715616"/>
          </a:xfrm>
          <a:prstGeom prst="rect">
            <a:avLst/>
          </a:prstGeom>
        </p:spPr>
      </p:pic>
      <p:pic>
        <p:nvPicPr>
          <p:cNvPr id="10" name="Picture 9">
            <a:extLst>
              <a:ext uri="{FF2B5EF4-FFF2-40B4-BE49-F238E27FC236}">
                <a16:creationId xmlns:a16="http://schemas.microsoft.com/office/drawing/2014/main" id="{C12A8823-D151-D247-BE48-94EDB905A827}"/>
              </a:ext>
            </a:extLst>
          </p:cNvPr>
          <p:cNvPicPr>
            <a:picLocks noChangeAspect="1"/>
          </p:cNvPicPr>
          <p:nvPr/>
        </p:nvPicPr>
        <p:blipFill>
          <a:blip r:embed="rId4"/>
          <a:stretch>
            <a:fillRect/>
          </a:stretch>
        </p:blipFill>
        <p:spPr>
          <a:xfrm>
            <a:off x="1868810" y="4183432"/>
            <a:ext cx="5439494" cy="2674568"/>
          </a:xfrm>
          <a:prstGeom prst="rect">
            <a:avLst/>
          </a:prstGeom>
        </p:spPr>
      </p:pic>
    </p:spTree>
    <p:extLst>
      <p:ext uri="{BB962C8B-B14F-4D97-AF65-F5344CB8AC3E}">
        <p14:creationId xmlns:p14="http://schemas.microsoft.com/office/powerpoint/2010/main" val="246013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0EEAF-CB91-2C4E-8E76-E7FF7D2C402B}"/>
              </a:ext>
            </a:extLst>
          </p:cNvPr>
          <p:cNvSpPr>
            <a:spLocks noGrp="1"/>
          </p:cNvSpPr>
          <p:nvPr>
            <p:ph type="title"/>
          </p:nvPr>
        </p:nvSpPr>
        <p:spPr/>
        <p:txBody>
          <a:bodyPr/>
          <a:lstStyle/>
          <a:p>
            <a:r>
              <a:rPr lang="en-US" dirty="0"/>
              <a:t>Ribosomal operon</a:t>
            </a:r>
          </a:p>
        </p:txBody>
      </p:sp>
      <p:sp>
        <p:nvSpPr>
          <p:cNvPr id="4" name="Slide Number Placeholder 3">
            <a:extLst>
              <a:ext uri="{FF2B5EF4-FFF2-40B4-BE49-F238E27FC236}">
                <a16:creationId xmlns:a16="http://schemas.microsoft.com/office/drawing/2014/main" id="{D0D06921-6385-3F48-A862-6355BDD470A8}"/>
              </a:ext>
            </a:extLst>
          </p:cNvPr>
          <p:cNvSpPr>
            <a:spLocks noGrp="1"/>
          </p:cNvSpPr>
          <p:nvPr>
            <p:ph type="sldNum" sz="quarter" idx="12"/>
          </p:nvPr>
        </p:nvSpPr>
        <p:spPr/>
        <p:txBody>
          <a:bodyPr/>
          <a:lstStyle/>
          <a:p>
            <a:fld id="{F9B76065-02A8-2140-ABFF-467A450FC727}" type="slidenum">
              <a:rPr lang="en-US" smtClean="0"/>
              <a:pPr/>
              <a:t>6</a:t>
            </a:fld>
            <a:endParaRPr lang="en-US" dirty="0"/>
          </a:p>
        </p:txBody>
      </p:sp>
      <p:sp>
        <p:nvSpPr>
          <p:cNvPr id="5" name="TextBox 4">
            <a:extLst>
              <a:ext uri="{FF2B5EF4-FFF2-40B4-BE49-F238E27FC236}">
                <a16:creationId xmlns:a16="http://schemas.microsoft.com/office/drawing/2014/main" id="{62F3B66B-6BEA-4747-B488-C31AAB78235D}"/>
              </a:ext>
            </a:extLst>
          </p:cNvPr>
          <p:cNvSpPr txBox="1"/>
          <p:nvPr/>
        </p:nvSpPr>
        <p:spPr>
          <a:xfrm>
            <a:off x="602452" y="1641275"/>
            <a:ext cx="3797835" cy="523220"/>
          </a:xfrm>
          <a:prstGeom prst="rect">
            <a:avLst/>
          </a:prstGeom>
          <a:noFill/>
        </p:spPr>
        <p:txBody>
          <a:bodyPr wrap="none" rtlCol="0">
            <a:spAutoFit/>
          </a:bodyPr>
          <a:lstStyle/>
          <a:p>
            <a:r>
              <a:rPr lang="en-US" sz="2800" dirty="0"/>
              <a:t>Bacteria and Archaea</a:t>
            </a:r>
          </a:p>
        </p:txBody>
      </p:sp>
      <p:sp>
        <p:nvSpPr>
          <p:cNvPr id="6" name="Rectangle 5">
            <a:extLst>
              <a:ext uri="{FF2B5EF4-FFF2-40B4-BE49-F238E27FC236}">
                <a16:creationId xmlns:a16="http://schemas.microsoft.com/office/drawing/2014/main" id="{BECE5D24-E63F-1A4B-BA98-7E3D12504C6F}"/>
              </a:ext>
            </a:extLst>
          </p:cNvPr>
          <p:cNvSpPr/>
          <p:nvPr/>
        </p:nvSpPr>
        <p:spPr>
          <a:xfrm>
            <a:off x="1043608" y="2319920"/>
            <a:ext cx="1440160"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36661B1-393B-5146-9EB5-775C4610A72E}"/>
              </a:ext>
            </a:extLst>
          </p:cNvPr>
          <p:cNvSpPr/>
          <p:nvPr/>
        </p:nvSpPr>
        <p:spPr>
          <a:xfrm>
            <a:off x="3430875" y="2319920"/>
            <a:ext cx="3877429"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0B95C791-1A04-F54F-9C37-6AF55E7D1AED}"/>
              </a:ext>
            </a:extLst>
          </p:cNvPr>
          <p:cNvSpPr/>
          <p:nvPr/>
        </p:nvSpPr>
        <p:spPr>
          <a:xfrm>
            <a:off x="2837509" y="2319920"/>
            <a:ext cx="222323"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60EBACF-BA5C-B44A-98C5-B642838C9CDC}"/>
              </a:ext>
            </a:extLst>
          </p:cNvPr>
          <p:cNvSpPr/>
          <p:nvPr/>
        </p:nvSpPr>
        <p:spPr>
          <a:xfrm>
            <a:off x="7679347" y="2319920"/>
            <a:ext cx="365760"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71DE5194-1D7D-774E-A88F-58AD30571F66}"/>
              </a:ext>
            </a:extLst>
          </p:cNvPr>
          <p:cNvSpPr txBox="1"/>
          <p:nvPr/>
        </p:nvSpPr>
        <p:spPr>
          <a:xfrm>
            <a:off x="638772" y="3212976"/>
            <a:ext cx="1628972" cy="523220"/>
          </a:xfrm>
          <a:prstGeom prst="rect">
            <a:avLst/>
          </a:prstGeom>
          <a:noFill/>
        </p:spPr>
        <p:txBody>
          <a:bodyPr wrap="none" rtlCol="0">
            <a:spAutoFit/>
          </a:bodyPr>
          <a:lstStyle/>
          <a:p>
            <a:r>
              <a:rPr lang="en-US" sz="2800" dirty="0"/>
              <a:t>Eukarya</a:t>
            </a:r>
          </a:p>
        </p:txBody>
      </p:sp>
      <p:cxnSp>
        <p:nvCxnSpPr>
          <p:cNvPr id="11" name="Straight Connector 10">
            <a:extLst>
              <a:ext uri="{FF2B5EF4-FFF2-40B4-BE49-F238E27FC236}">
                <a16:creationId xmlns:a16="http://schemas.microsoft.com/office/drawing/2014/main" id="{6204A91A-8B27-0C4F-94B3-F24536461B3A}"/>
              </a:ext>
            </a:extLst>
          </p:cNvPr>
          <p:cNvCxnSpPr>
            <a:stCxn id="6" idx="3"/>
            <a:endCxn id="8" idx="1"/>
          </p:cNvCxnSpPr>
          <p:nvPr/>
        </p:nvCxnSpPr>
        <p:spPr>
          <a:xfrm>
            <a:off x="2483768" y="2519063"/>
            <a:ext cx="353741"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256EB21-267A-8947-9F56-3BD988EAC6F4}"/>
              </a:ext>
            </a:extLst>
          </p:cNvPr>
          <p:cNvCxnSpPr>
            <a:cxnSpLocks/>
            <a:stCxn id="8" idx="3"/>
            <a:endCxn id="7" idx="1"/>
          </p:cNvCxnSpPr>
          <p:nvPr/>
        </p:nvCxnSpPr>
        <p:spPr>
          <a:xfrm>
            <a:off x="3059832" y="2519063"/>
            <a:ext cx="371043"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29A8DCC-6772-7D4B-B971-495079D32EA3}"/>
              </a:ext>
            </a:extLst>
          </p:cNvPr>
          <p:cNvCxnSpPr>
            <a:cxnSpLocks/>
            <a:stCxn id="7" idx="3"/>
            <a:endCxn id="9" idx="1"/>
          </p:cNvCxnSpPr>
          <p:nvPr/>
        </p:nvCxnSpPr>
        <p:spPr>
          <a:xfrm>
            <a:off x="7308304" y="2519063"/>
            <a:ext cx="371043"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Rectangle 13">
            <a:extLst>
              <a:ext uri="{FF2B5EF4-FFF2-40B4-BE49-F238E27FC236}">
                <a16:creationId xmlns:a16="http://schemas.microsoft.com/office/drawing/2014/main" id="{66F8CCF7-D64F-F747-A07C-99FC8F617412}"/>
              </a:ext>
            </a:extLst>
          </p:cNvPr>
          <p:cNvSpPr/>
          <p:nvPr/>
        </p:nvSpPr>
        <p:spPr>
          <a:xfrm>
            <a:off x="755576" y="3894811"/>
            <a:ext cx="1728192" cy="398285"/>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77492E4-D884-CB48-9910-368BA8489FFA}"/>
              </a:ext>
            </a:extLst>
          </p:cNvPr>
          <p:cNvSpPr/>
          <p:nvPr/>
        </p:nvSpPr>
        <p:spPr>
          <a:xfrm>
            <a:off x="3430875" y="3894812"/>
            <a:ext cx="4248472" cy="398278"/>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E661D99D-7E86-A34D-B63B-FBEA2726E35E}"/>
              </a:ext>
            </a:extLst>
          </p:cNvPr>
          <p:cNvSpPr/>
          <p:nvPr/>
        </p:nvSpPr>
        <p:spPr>
          <a:xfrm>
            <a:off x="2699793" y="3894812"/>
            <a:ext cx="508760" cy="398279"/>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AC5FB731-32AF-644F-9059-A677D7A2D076}"/>
              </a:ext>
            </a:extLst>
          </p:cNvPr>
          <p:cNvCxnSpPr>
            <a:cxnSpLocks/>
            <a:stCxn id="14" idx="3"/>
            <a:endCxn id="16" idx="1"/>
          </p:cNvCxnSpPr>
          <p:nvPr/>
        </p:nvCxnSpPr>
        <p:spPr>
          <a:xfrm flipV="1">
            <a:off x="2483768" y="4093952"/>
            <a:ext cx="216025" cy="2"/>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1705128E-ACEB-194C-B51A-834291BD8DC3}"/>
              </a:ext>
            </a:extLst>
          </p:cNvPr>
          <p:cNvCxnSpPr>
            <a:cxnSpLocks/>
            <a:stCxn id="16" idx="3"/>
            <a:endCxn id="15" idx="1"/>
          </p:cNvCxnSpPr>
          <p:nvPr/>
        </p:nvCxnSpPr>
        <p:spPr>
          <a:xfrm flipV="1">
            <a:off x="3208553" y="4093951"/>
            <a:ext cx="222322" cy="1"/>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39D93F6A-E080-CB4A-A869-C60A344FB3EC}"/>
              </a:ext>
            </a:extLst>
          </p:cNvPr>
          <p:cNvSpPr txBox="1"/>
          <p:nvPr/>
        </p:nvSpPr>
        <p:spPr>
          <a:xfrm>
            <a:off x="1407378" y="2707689"/>
            <a:ext cx="587020" cy="369332"/>
          </a:xfrm>
          <a:prstGeom prst="rect">
            <a:avLst/>
          </a:prstGeom>
          <a:noFill/>
        </p:spPr>
        <p:txBody>
          <a:bodyPr wrap="none" rtlCol="0">
            <a:spAutoFit/>
          </a:bodyPr>
          <a:lstStyle/>
          <a:p>
            <a:r>
              <a:rPr lang="en-US" dirty="0"/>
              <a:t>16S</a:t>
            </a:r>
          </a:p>
        </p:txBody>
      </p:sp>
      <p:sp>
        <p:nvSpPr>
          <p:cNvPr id="20" name="TextBox 19">
            <a:extLst>
              <a:ext uri="{FF2B5EF4-FFF2-40B4-BE49-F238E27FC236}">
                <a16:creationId xmlns:a16="http://schemas.microsoft.com/office/drawing/2014/main" id="{2559B4FC-F4A2-5641-8B8B-A553B286D26C}"/>
              </a:ext>
            </a:extLst>
          </p:cNvPr>
          <p:cNvSpPr txBox="1"/>
          <p:nvPr/>
        </p:nvSpPr>
        <p:spPr>
          <a:xfrm>
            <a:off x="2555776" y="2707689"/>
            <a:ext cx="795411" cy="369332"/>
          </a:xfrm>
          <a:prstGeom prst="rect">
            <a:avLst/>
          </a:prstGeom>
          <a:noFill/>
        </p:spPr>
        <p:txBody>
          <a:bodyPr wrap="none" rtlCol="0">
            <a:spAutoFit/>
          </a:bodyPr>
          <a:lstStyle/>
          <a:p>
            <a:r>
              <a:rPr lang="en-US" dirty="0"/>
              <a:t>tRNA</a:t>
            </a:r>
          </a:p>
        </p:txBody>
      </p:sp>
      <p:sp>
        <p:nvSpPr>
          <p:cNvPr id="21" name="TextBox 20">
            <a:extLst>
              <a:ext uri="{FF2B5EF4-FFF2-40B4-BE49-F238E27FC236}">
                <a16:creationId xmlns:a16="http://schemas.microsoft.com/office/drawing/2014/main" id="{F8172570-3C24-1E4B-9550-DE08D9BF0634}"/>
              </a:ext>
            </a:extLst>
          </p:cNvPr>
          <p:cNvSpPr txBox="1"/>
          <p:nvPr/>
        </p:nvSpPr>
        <p:spPr>
          <a:xfrm>
            <a:off x="4971883" y="2707689"/>
            <a:ext cx="587020" cy="369332"/>
          </a:xfrm>
          <a:prstGeom prst="rect">
            <a:avLst/>
          </a:prstGeom>
          <a:noFill/>
        </p:spPr>
        <p:txBody>
          <a:bodyPr wrap="none" rtlCol="0">
            <a:spAutoFit/>
          </a:bodyPr>
          <a:lstStyle/>
          <a:p>
            <a:r>
              <a:rPr lang="en-US" dirty="0"/>
              <a:t>23S</a:t>
            </a:r>
          </a:p>
        </p:txBody>
      </p:sp>
      <p:sp>
        <p:nvSpPr>
          <p:cNvPr id="22" name="TextBox 21">
            <a:extLst>
              <a:ext uri="{FF2B5EF4-FFF2-40B4-BE49-F238E27FC236}">
                <a16:creationId xmlns:a16="http://schemas.microsoft.com/office/drawing/2014/main" id="{7E570FC0-7297-DB43-A9DC-4DE8455B7FEE}"/>
              </a:ext>
            </a:extLst>
          </p:cNvPr>
          <p:cNvSpPr txBox="1"/>
          <p:nvPr/>
        </p:nvSpPr>
        <p:spPr>
          <a:xfrm>
            <a:off x="7596336" y="2707689"/>
            <a:ext cx="458780" cy="369332"/>
          </a:xfrm>
          <a:prstGeom prst="rect">
            <a:avLst/>
          </a:prstGeom>
          <a:noFill/>
        </p:spPr>
        <p:txBody>
          <a:bodyPr wrap="none" rtlCol="0">
            <a:spAutoFit/>
          </a:bodyPr>
          <a:lstStyle/>
          <a:p>
            <a:r>
              <a:rPr lang="en-US" dirty="0"/>
              <a:t>5S</a:t>
            </a:r>
          </a:p>
        </p:txBody>
      </p:sp>
      <p:cxnSp>
        <p:nvCxnSpPr>
          <p:cNvPr id="23" name="Straight Connector 22">
            <a:extLst>
              <a:ext uri="{FF2B5EF4-FFF2-40B4-BE49-F238E27FC236}">
                <a16:creationId xmlns:a16="http://schemas.microsoft.com/office/drawing/2014/main" id="{7E8C9926-8C4B-FA4D-8FBA-17B0DDD397C9}"/>
              </a:ext>
            </a:extLst>
          </p:cNvPr>
          <p:cNvCxnSpPr>
            <a:cxnSpLocks/>
            <a:stCxn id="6" idx="1"/>
          </p:cNvCxnSpPr>
          <p:nvPr/>
        </p:nvCxnSpPr>
        <p:spPr>
          <a:xfrm flipH="1" flipV="1">
            <a:off x="638772" y="2510842"/>
            <a:ext cx="404836" cy="8221"/>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761B6186-C14C-8E44-B9F1-318D6F1EF576}"/>
              </a:ext>
            </a:extLst>
          </p:cNvPr>
          <p:cNvCxnSpPr>
            <a:cxnSpLocks/>
            <a:endCxn id="9" idx="3"/>
          </p:cNvCxnSpPr>
          <p:nvPr/>
        </p:nvCxnSpPr>
        <p:spPr>
          <a:xfrm flipH="1">
            <a:off x="8045107" y="2519063"/>
            <a:ext cx="371043" cy="0"/>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59C0CC2E-47F1-2042-9F38-C340ED6F6190}"/>
              </a:ext>
            </a:extLst>
          </p:cNvPr>
          <p:cNvSpPr txBox="1"/>
          <p:nvPr/>
        </p:nvSpPr>
        <p:spPr>
          <a:xfrm>
            <a:off x="7988822" y="2195572"/>
            <a:ext cx="889987" cy="369332"/>
          </a:xfrm>
          <a:prstGeom prst="rect">
            <a:avLst/>
          </a:prstGeom>
          <a:noFill/>
        </p:spPr>
        <p:txBody>
          <a:bodyPr wrap="none" rtlCol="0">
            <a:spAutoFit/>
          </a:bodyPr>
          <a:lstStyle/>
          <a:p>
            <a:r>
              <a:rPr lang="en-US" dirty="0"/>
              <a:t>3’ ETS</a:t>
            </a:r>
          </a:p>
        </p:txBody>
      </p:sp>
      <p:sp>
        <p:nvSpPr>
          <p:cNvPr id="26" name="TextBox 25">
            <a:extLst>
              <a:ext uri="{FF2B5EF4-FFF2-40B4-BE49-F238E27FC236}">
                <a16:creationId xmlns:a16="http://schemas.microsoft.com/office/drawing/2014/main" id="{F197ED31-80C5-8B45-B4E8-EB4C0CB144BE}"/>
              </a:ext>
            </a:extLst>
          </p:cNvPr>
          <p:cNvSpPr txBox="1"/>
          <p:nvPr/>
        </p:nvSpPr>
        <p:spPr>
          <a:xfrm>
            <a:off x="153621" y="2195572"/>
            <a:ext cx="889987" cy="369332"/>
          </a:xfrm>
          <a:prstGeom prst="rect">
            <a:avLst/>
          </a:prstGeom>
          <a:noFill/>
        </p:spPr>
        <p:txBody>
          <a:bodyPr wrap="none" rtlCol="0">
            <a:spAutoFit/>
          </a:bodyPr>
          <a:lstStyle/>
          <a:p>
            <a:r>
              <a:rPr lang="en-US" dirty="0"/>
              <a:t>5’ ETS</a:t>
            </a:r>
          </a:p>
        </p:txBody>
      </p:sp>
      <p:cxnSp>
        <p:nvCxnSpPr>
          <p:cNvPr id="27" name="Straight Connector 26">
            <a:extLst>
              <a:ext uri="{FF2B5EF4-FFF2-40B4-BE49-F238E27FC236}">
                <a16:creationId xmlns:a16="http://schemas.microsoft.com/office/drawing/2014/main" id="{18D8A794-E204-9F47-B82C-42098F3F78F2}"/>
              </a:ext>
            </a:extLst>
          </p:cNvPr>
          <p:cNvCxnSpPr>
            <a:cxnSpLocks/>
            <a:stCxn id="14" idx="1"/>
          </p:cNvCxnSpPr>
          <p:nvPr/>
        </p:nvCxnSpPr>
        <p:spPr>
          <a:xfrm flipH="1">
            <a:off x="370734" y="4093954"/>
            <a:ext cx="384842" cy="838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C8777709-F7BB-A248-96A9-0631993AE8F7}"/>
              </a:ext>
            </a:extLst>
          </p:cNvPr>
          <p:cNvCxnSpPr>
            <a:cxnSpLocks/>
          </p:cNvCxnSpPr>
          <p:nvPr/>
        </p:nvCxnSpPr>
        <p:spPr>
          <a:xfrm flipH="1">
            <a:off x="7688053" y="4074950"/>
            <a:ext cx="384842" cy="8386"/>
          </a:xfrm>
          <a:prstGeom prst="line">
            <a:avLst/>
          </a:prstGeom>
          <a:ln w="381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9" name="TextBox 28">
            <a:extLst>
              <a:ext uri="{FF2B5EF4-FFF2-40B4-BE49-F238E27FC236}">
                <a16:creationId xmlns:a16="http://schemas.microsoft.com/office/drawing/2014/main" id="{E4B7F326-5F3D-3C47-8424-FBC74901CB43}"/>
              </a:ext>
            </a:extLst>
          </p:cNvPr>
          <p:cNvSpPr txBox="1"/>
          <p:nvPr/>
        </p:nvSpPr>
        <p:spPr>
          <a:xfrm>
            <a:off x="7668344" y="3717032"/>
            <a:ext cx="889987" cy="369332"/>
          </a:xfrm>
          <a:prstGeom prst="rect">
            <a:avLst/>
          </a:prstGeom>
          <a:noFill/>
        </p:spPr>
        <p:txBody>
          <a:bodyPr wrap="none" rtlCol="0">
            <a:spAutoFit/>
          </a:bodyPr>
          <a:lstStyle/>
          <a:p>
            <a:r>
              <a:rPr lang="en-US" dirty="0"/>
              <a:t>3’ ETS</a:t>
            </a:r>
          </a:p>
        </p:txBody>
      </p:sp>
      <p:sp>
        <p:nvSpPr>
          <p:cNvPr id="30" name="TextBox 29">
            <a:extLst>
              <a:ext uri="{FF2B5EF4-FFF2-40B4-BE49-F238E27FC236}">
                <a16:creationId xmlns:a16="http://schemas.microsoft.com/office/drawing/2014/main" id="{0CAC57F7-6B68-6A41-A8AE-B6E95103EBB0}"/>
              </a:ext>
            </a:extLst>
          </p:cNvPr>
          <p:cNvSpPr txBox="1"/>
          <p:nvPr/>
        </p:nvSpPr>
        <p:spPr>
          <a:xfrm>
            <a:off x="-74260" y="3765495"/>
            <a:ext cx="889987" cy="369332"/>
          </a:xfrm>
          <a:prstGeom prst="rect">
            <a:avLst/>
          </a:prstGeom>
          <a:noFill/>
        </p:spPr>
        <p:txBody>
          <a:bodyPr wrap="none" rtlCol="0">
            <a:spAutoFit/>
          </a:bodyPr>
          <a:lstStyle/>
          <a:p>
            <a:r>
              <a:rPr lang="en-US" dirty="0"/>
              <a:t>5’ ETS</a:t>
            </a:r>
          </a:p>
        </p:txBody>
      </p:sp>
      <p:sp>
        <p:nvSpPr>
          <p:cNvPr id="31" name="TextBox 30">
            <a:extLst>
              <a:ext uri="{FF2B5EF4-FFF2-40B4-BE49-F238E27FC236}">
                <a16:creationId xmlns:a16="http://schemas.microsoft.com/office/drawing/2014/main" id="{D369CECA-E932-DB40-8D52-B3F7509CF4A7}"/>
              </a:ext>
            </a:extLst>
          </p:cNvPr>
          <p:cNvSpPr txBox="1"/>
          <p:nvPr/>
        </p:nvSpPr>
        <p:spPr>
          <a:xfrm>
            <a:off x="1369795" y="4275596"/>
            <a:ext cx="587020" cy="369332"/>
          </a:xfrm>
          <a:prstGeom prst="rect">
            <a:avLst/>
          </a:prstGeom>
          <a:noFill/>
        </p:spPr>
        <p:txBody>
          <a:bodyPr wrap="none" rtlCol="0">
            <a:spAutoFit/>
          </a:bodyPr>
          <a:lstStyle/>
          <a:p>
            <a:r>
              <a:rPr lang="en-US" dirty="0"/>
              <a:t>18S</a:t>
            </a:r>
          </a:p>
        </p:txBody>
      </p:sp>
      <p:sp>
        <p:nvSpPr>
          <p:cNvPr id="32" name="TextBox 31">
            <a:extLst>
              <a:ext uri="{FF2B5EF4-FFF2-40B4-BE49-F238E27FC236}">
                <a16:creationId xmlns:a16="http://schemas.microsoft.com/office/drawing/2014/main" id="{EE3FF4FC-99C7-D745-A2BA-453A834E1B5F}"/>
              </a:ext>
            </a:extLst>
          </p:cNvPr>
          <p:cNvSpPr txBox="1"/>
          <p:nvPr/>
        </p:nvSpPr>
        <p:spPr>
          <a:xfrm>
            <a:off x="2627784" y="4275596"/>
            <a:ext cx="651140" cy="369332"/>
          </a:xfrm>
          <a:prstGeom prst="rect">
            <a:avLst/>
          </a:prstGeom>
          <a:noFill/>
        </p:spPr>
        <p:txBody>
          <a:bodyPr wrap="none" rtlCol="0">
            <a:spAutoFit/>
          </a:bodyPr>
          <a:lstStyle/>
          <a:p>
            <a:r>
              <a:rPr lang="en-US" dirty="0"/>
              <a:t>5.8S</a:t>
            </a:r>
          </a:p>
        </p:txBody>
      </p:sp>
      <p:sp>
        <p:nvSpPr>
          <p:cNvPr id="33" name="TextBox 32">
            <a:extLst>
              <a:ext uri="{FF2B5EF4-FFF2-40B4-BE49-F238E27FC236}">
                <a16:creationId xmlns:a16="http://schemas.microsoft.com/office/drawing/2014/main" id="{E2890CA0-3570-A141-97CF-AF50313C2D17}"/>
              </a:ext>
            </a:extLst>
          </p:cNvPr>
          <p:cNvSpPr txBox="1"/>
          <p:nvPr/>
        </p:nvSpPr>
        <p:spPr>
          <a:xfrm>
            <a:off x="4934300" y="4275596"/>
            <a:ext cx="1053494" cy="369332"/>
          </a:xfrm>
          <a:prstGeom prst="rect">
            <a:avLst/>
          </a:prstGeom>
          <a:noFill/>
        </p:spPr>
        <p:txBody>
          <a:bodyPr wrap="none" rtlCol="0">
            <a:spAutoFit/>
          </a:bodyPr>
          <a:lstStyle/>
          <a:p>
            <a:r>
              <a:rPr lang="en-US" dirty="0"/>
              <a:t>25S/28S</a:t>
            </a:r>
          </a:p>
        </p:txBody>
      </p:sp>
      <p:sp>
        <p:nvSpPr>
          <p:cNvPr id="34" name="TextBox 33">
            <a:extLst>
              <a:ext uri="{FF2B5EF4-FFF2-40B4-BE49-F238E27FC236}">
                <a16:creationId xmlns:a16="http://schemas.microsoft.com/office/drawing/2014/main" id="{8CF05E43-2412-AD42-A294-02ABC61A17D3}"/>
              </a:ext>
            </a:extLst>
          </p:cNvPr>
          <p:cNvSpPr txBox="1"/>
          <p:nvPr/>
        </p:nvSpPr>
        <p:spPr>
          <a:xfrm>
            <a:off x="2696851" y="3356992"/>
            <a:ext cx="579005" cy="369332"/>
          </a:xfrm>
          <a:prstGeom prst="rect">
            <a:avLst/>
          </a:prstGeom>
          <a:noFill/>
        </p:spPr>
        <p:txBody>
          <a:bodyPr wrap="none" rtlCol="0">
            <a:spAutoFit/>
          </a:bodyPr>
          <a:lstStyle/>
          <a:p>
            <a:r>
              <a:rPr lang="en-US" dirty="0"/>
              <a:t>ITS</a:t>
            </a:r>
          </a:p>
        </p:txBody>
      </p:sp>
      <p:cxnSp>
        <p:nvCxnSpPr>
          <p:cNvPr id="35" name="Straight Arrow Connector 34">
            <a:extLst>
              <a:ext uri="{FF2B5EF4-FFF2-40B4-BE49-F238E27FC236}">
                <a16:creationId xmlns:a16="http://schemas.microsoft.com/office/drawing/2014/main" id="{291A9502-F402-374A-9881-4ABED8F07D9B}"/>
              </a:ext>
            </a:extLst>
          </p:cNvPr>
          <p:cNvCxnSpPr/>
          <p:nvPr/>
        </p:nvCxnSpPr>
        <p:spPr>
          <a:xfrm flipH="1">
            <a:off x="2591780" y="3619324"/>
            <a:ext cx="245729" cy="330837"/>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AFACF14A-B692-CC43-B9F5-9B69A8CEF113}"/>
              </a:ext>
            </a:extLst>
          </p:cNvPr>
          <p:cNvCxnSpPr>
            <a:cxnSpLocks/>
          </p:cNvCxnSpPr>
          <p:nvPr/>
        </p:nvCxnSpPr>
        <p:spPr>
          <a:xfrm>
            <a:off x="3030127" y="3602219"/>
            <a:ext cx="245729" cy="330837"/>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228B1C0A-569A-074F-B8EB-C9F2E0F204DA}"/>
              </a:ext>
            </a:extLst>
          </p:cNvPr>
          <p:cNvSpPr txBox="1"/>
          <p:nvPr/>
        </p:nvSpPr>
        <p:spPr>
          <a:xfrm>
            <a:off x="248013" y="4777988"/>
            <a:ext cx="3127779" cy="523220"/>
          </a:xfrm>
          <a:prstGeom prst="rect">
            <a:avLst/>
          </a:prstGeom>
          <a:noFill/>
        </p:spPr>
        <p:txBody>
          <a:bodyPr wrap="none" rtlCol="0">
            <a:spAutoFit/>
          </a:bodyPr>
          <a:lstStyle/>
          <a:p>
            <a:r>
              <a:rPr lang="en-US" sz="1400" dirty="0"/>
              <a:t>ETS: External Transcribed Spacers</a:t>
            </a:r>
          </a:p>
          <a:p>
            <a:r>
              <a:rPr lang="en-US" sz="1400" dirty="0"/>
              <a:t>ITS: Internal Transcribed Spacer</a:t>
            </a:r>
          </a:p>
        </p:txBody>
      </p:sp>
      <p:sp>
        <p:nvSpPr>
          <p:cNvPr id="38" name="TextBox 37">
            <a:extLst>
              <a:ext uri="{FF2B5EF4-FFF2-40B4-BE49-F238E27FC236}">
                <a16:creationId xmlns:a16="http://schemas.microsoft.com/office/drawing/2014/main" id="{E872E422-294F-AB44-8D82-7C1635A68DC4}"/>
              </a:ext>
            </a:extLst>
          </p:cNvPr>
          <p:cNvSpPr txBox="1"/>
          <p:nvPr/>
        </p:nvSpPr>
        <p:spPr>
          <a:xfrm>
            <a:off x="465923" y="5445224"/>
            <a:ext cx="7579183" cy="1323439"/>
          </a:xfrm>
          <a:prstGeom prst="rect">
            <a:avLst/>
          </a:prstGeom>
          <a:noFill/>
        </p:spPr>
        <p:txBody>
          <a:bodyPr wrap="square" rtlCol="0">
            <a:spAutoFit/>
          </a:bodyPr>
          <a:lstStyle/>
          <a:p>
            <a:pPr algn="ctr"/>
            <a:r>
              <a:rPr lang="en-US" sz="2000" dirty="0"/>
              <a:t>The ribosomal operon allows the general phylogenetic division of all organisms in 3 domains, this is supported by a few other markers and biochemical features. For some groups the ribosomal genes allow species identification</a:t>
            </a:r>
          </a:p>
        </p:txBody>
      </p:sp>
    </p:spTree>
    <p:extLst>
      <p:ext uri="{BB962C8B-B14F-4D97-AF65-F5344CB8AC3E}">
        <p14:creationId xmlns:p14="http://schemas.microsoft.com/office/powerpoint/2010/main" val="2237177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1C3BDD-15D8-45CC-95DB-EE0DF94D6CA2}"/>
              </a:ext>
            </a:extLst>
          </p:cNvPr>
          <p:cNvSpPr>
            <a:spLocks noGrp="1"/>
          </p:cNvSpPr>
          <p:nvPr>
            <p:ph type="title"/>
          </p:nvPr>
        </p:nvSpPr>
        <p:spPr/>
        <p:txBody>
          <a:bodyPr/>
          <a:lstStyle/>
          <a:p>
            <a:r>
              <a:rPr lang="pt-BR" dirty="0"/>
              <a:t>16S </a:t>
            </a:r>
            <a:r>
              <a:rPr lang="pt-BR" dirty="0" err="1"/>
              <a:t>rRNA</a:t>
            </a:r>
            <a:endParaRPr lang="pt-BR" dirty="0"/>
          </a:p>
        </p:txBody>
      </p:sp>
      <p:sp>
        <p:nvSpPr>
          <p:cNvPr id="4" name="Espaço Reservado para Número de Slide 3">
            <a:extLst>
              <a:ext uri="{FF2B5EF4-FFF2-40B4-BE49-F238E27FC236}">
                <a16:creationId xmlns:a16="http://schemas.microsoft.com/office/drawing/2014/main" id="{CB59B749-AD30-461B-AC8A-50C65CF028A4}"/>
              </a:ext>
            </a:extLst>
          </p:cNvPr>
          <p:cNvSpPr>
            <a:spLocks noGrp="1"/>
          </p:cNvSpPr>
          <p:nvPr>
            <p:ph type="sldNum" sz="quarter" idx="12"/>
          </p:nvPr>
        </p:nvSpPr>
        <p:spPr/>
        <p:txBody>
          <a:bodyPr/>
          <a:lstStyle/>
          <a:p>
            <a:fld id="{F9B76065-02A8-2140-ABFF-467A450FC727}" type="slidenum">
              <a:rPr lang="en-US" smtClean="0"/>
              <a:pPr/>
              <a:t>7</a:t>
            </a:fld>
            <a:endParaRPr lang="en-US" dirty="0"/>
          </a:p>
        </p:txBody>
      </p:sp>
      <p:pic>
        <p:nvPicPr>
          <p:cNvPr id="3074" name="Picture 2" descr="Representation of the secondary structure of Escherichia coli 16S gene">
            <a:extLst>
              <a:ext uri="{FF2B5EF4-FFF2-40B4-BE49-F238E27FC236}">
                <a16:creationId xmlns:a16="http://schemas.microsoft.com/office/drawing/2014/main" id="{D251116D-BD6B-4C38-9846-B54FA6FE0C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150" y="1701496"/>
            <a:ext cx="4115653" cy="5156503"/>
          </a:xfrm>
          <a:prstGeom prst="rect">
            <a:avLst/>
          </a:prstGeom>
          <a:noFill/>
          <a:extLst>
            <a:ext uri="{909E8E84-426E-40DD-AFC4-6F175D3DCCD1}">
              <a14:hiddenFill xmlns:a14="http://schemas.microsoft.com/office/drawing/2010/main">
                <a:solidFill>
                  <a:srgbClr val="FFFFFF"/>
                </a:solidFill>
              </a14:hiddenFill>
            </a:ext>
          </a:extLst>
        </p:spPr>
      </p:pic>
      <p:sp>
        <p:nvSpPr>
          <p:cNvPr id="11" name="Retângulo 10">
            <a:extLst>
              <a:ext uri="{FF2B5EF4-FFF2-40B4-BE49-F238E27FC236}">
                <a16:creationId xmlns:a16="http://schemas.microsoft.com/office/drawing/2014/main" id="{D6C03423-C791-4434-8818-15A7D03671F5}"/>
              </a:ext>
            </a:extLst>
          </p:cNvPr>
          <p:cNvSpPr/>
          <p:nvPr/>
        </p:nvSpPr>
        <p:spPr>
          <a:xfrm>
            <a:off x="-794" y="6623774"/>
            <a:ext cx="8859044" cy="261610"/>
          </a:xfrm>
          <a:prstGeom prst="rect">
            <a:avLst/>
          </a:prstGeom>
        </p:spPr>
        <p:txBody>
          <a:bodyPr wrap="square">
            <a:spAutoFit/>
          </a:bodyPr>
          <a:lstStyle/>
          <a:p>
            <a:r>
              <a:rPr lang="pt-BR" sz="1050" dirty="0">
                <a:solidFill>
                  <a:schemeClr val="bg1">
                    <a:lumMod val="75000"/>
                  </a:schemeClr>
                </a:solidFill>
                <a:hlinkClick r:id="rId3">
                  <a:extLst>
                    <a:ext uri="{A12FA001-AC4F-418D-AE19-62706E023703}">
                      <ahyp:hlinkClr xmlns:ahyp="http://schemas.microsoft.com/office/drawing/2018/hyperlinkcolor" val="tx"/>
                    </a:ext>
                  </a:extLst>
                </a:hlinkClick>
              </a:rPr>
              <a:t>https://era7bioinformatics.com/en/page.cfm?id=2716&amp;title=full-lenght-16s-taxonomic-profiling-with-pacbio</a:t>
            </a:r>
            <a:endParaRPr lang="pt-BR" sz="1050" dirty="0">
              <a:solidFill>
                <a:schemeClr val="bg1">
                  <a:lumMod val="75000"/>
                </a:schemeClr>
              </a:solidFill>
            </a:endParaRPr>
          </a:p>
        </p:txBody>
      </p:sp>
    </p:spTree>
    <p:extLst>
      <p:ext uri="{BB962C8B-B14F-4D97-AF65-F5344CB8AC3E}">
        <p14:creationId xmlns:p14="http://schemas.microsoft.com/office/powerpoint/2010/main" val="963009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0D12B-634A-5141-94DB-A2C32052B9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02E6A93-030C-4F48-BC58-0CF517295984}"/>
              </a:ext>
            </a:extLst>
          </p:cNvPr>
          <p:cNvSpPr>
            <a:spLocks noGrp="1"/>
          </p:cNvSpPr>
          <p:nvPr>
            <p:ph idx="1"/>
          </p:nvPr>
        </p:nvSpPr>
        <p:spPr>
          <a:xfrm>
            <a:off x="284163" y="2133600"/>
            <a:ext cx="8574087" cy="3992563"/>
          </a:xfrm>
        </p:spPr>
        <p:txBody>
          <a:bodyPr>
            <a:normAutofit/>
          </a:bodyPr>
          <a:lstStyle/>
          <a:p>
            <a:pPr marL="0" indent="0" algn="ctr">
              <a:buNone/>
            </a:pPr>
            <a:r>
              <a:rPr lang="en-US" sz="7200" dirty="0"/>
              <a:t>What is required for accurate species-level identification?</a:t>
            </a:r>
          </a:p>
        </p:txBody>
      </p:sp>
      <p:sp>
        <p:nvSpPr>
          <p:cNvPr id="4" name="Slide Number Placeholder 3">
            <a:extLst>
              <a:ext uri="{FF2B5EF4-FFF2-40B4-BE49-F238E27FC236}">
                <a16:creationId xmlns:a16="http://schemas.microsoft.com/office/drawing/2014/main" id="{E0272EC4-167B-C94C-98D7-88DD3CE8E7CD}"/>
              </a:ext>
            </a:extLst>
          </p:cNvPr>
          <p:cNvSpPr>
            <a:spLocks noGrp="1"/>
          </p:cNvSpPr>
          <p:nvPr>
            <p:ph type="sldNum" sz="quarter" idx="12"/>
          </p:nvPr>
        </p:nvSpPr>
        <p:spPr/>
        <p:txBody>
          <a:bodyPr/>
          <a:lstStyle/>
          <a:p>
            <a:fld id="{F9B76065-02A8-2140-ABFF-467A450FC727}" type="slidenum">
              <a:rPr lang="en-US" smtClean="0"/>
              <a:pPr/>
              <a:t>8</a:t>
            </a:fld>
            <a:endParaRPr lang="en-US" dirty="0"/>
          </a:p>
        </p:txBody>
      </p:sp>
    </p:spTree>
    <p:extLst>
      <p:ext uri="{BB962C8B-B14F-4D97-AF65-F5344CB8AC3E}">
        <p14:creationId xmlns:p14="http://schemas.microsoft.com/office/powerpoint/2010/main" val="253600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2A56C-305E-9748-BFB0-366A2A2A617A}"/>
              </a:ext>
            </a:extLst>
          </p:cNvPr>
          <p:cNvSpPr>
            <a:spLocks noGrp="1"/>
          </p:cNvSpPr>
          <p:nvPr>
            <p:ph type="title"/>
          </p:nvPr>
        </p:nvSpPr>
        <p:spPr/>
        <p:txBody>
          <a:bodyPr/>
          <a:lstStyle/>
          <a:p>
            <a:r>
              <a:rPr lang="en-US" dirty="0"/>
              <a:t>Barcoding genes and the barcode gap</a:t>
            </a:r>
          </a:p>
        </p:txBody>
      </p:sp>
      <p:sp>
        <p:nvSpPr>
          <p:cNvPr id="4" name="Slide Number Placeholder 3">
            <a:extLst>
              <a:ext uri="{FF2B5EF4-FFF2-40B4-BE49-F238E27FC236}">
                <a16:creationId xmlns:a16="http://schemas.microsoft.com/office/drawing/2014/main" id="{13717547-D20B-7246-9480-BEACA46E6C23}"/>
              </a:ext>
            </a:extLst>
          </p:cNvPr>
          <p:cNvSpPr>
            <a:spLocks noGrp="1"/>
          </p:cNvSpPr>
          <p:nvPr>
            <p:ph type="sldNum" sz="quarter" idx="12"/>
          </p:nvPr>
        </p:nvSpPr>
        <p:spPr/>
        <p:txBody>
          <a:bodyPr/>
          <a:lstStyle/>
          <a:p>
            <a:fld id="{F9B76065-02A8-2140-ABFF-467A450FC727}" type="slidenum">
              <a:rPr lang="en-US" smtClean="0"/>
              <a:pPr/>
              <a:t>9</a:t>
            </a:fld>
            <a:endParaRPr lang="en-US" dirty="0"/>
          </a:p>
        </p:txBody>
      </p:sp>
      <p:pic>
        <p:nvPicPr>
          <p:cNvPr id="5" name="Picture 4">
            <a:extLst>
              <a:ext uri="{FF2B5EF4-FFF2-40B4-BE49-F238E27FC236}">
                <a16:creationId xmlns:a16="http://schemas.microsoft.com/office/drawing/2014/main" id="{098844A3-1E0C-C640-A44B-83BFE54C93D3}"/>
              </a:ext>
            </a:extLst>
          </p:cNvPr>
          <p:cNvPicPr>
            <a:picLocks noChangeAspect="1"/>
          </p:cNvPicPr>
          <p:nvPr/>
        </p:nvPicPr>
        <p:blipFill>
          <a:blip r:embed="rId2"/>
          <a:srcRect/>
          <a:stretch/>
        </p:blipFill>
        <p:spPr>
          <a:xfrm>
            <a:off x="4279389" y="1849686"/>
            <a:ext cx="4024745" cy="3733800"/>
          </a:xfrm>
          <a:prstGeom prst="rect">
            <a:avLst/>
          </a:prstGeom>
        </p:spPr>
      </p:pic>
      <p:sp>
        <p:nvSpPr>
          <p:cNvPr id="6" name="TextBox 5">
            <a:extLst>
              <a:ext uri="{FF2B5EF4-FFF2-40B4-BE49-F238E27FC236}">
                <a16:creationId xmlns:a16="http://schemas.microsoft.com/office/drawing/2014/main" id="{C27FD605-D889-E14A-BAA7-A58B6F5AB5EF}"/>
              </a:ext>
            </a:extLst>
          </p:cNvPr>
          <p:cNvSpPr txBox="1"/>
          <p:nvPr/>
        </p:nvSpPr>
        <p:spPr>
          <a:xfrm>
            <a:off x="6564018" y="5528265"/>
            <a:ext cx="1729961" cy="276999"/>
          </a:xfrm>
          <a:prstGeom prst="rect">
            <a:avLst/>
          </a:prstGeom>
          <a:noFill/>
        </p:spPr>
        <p:txBody>
          <a:bodyPr wrap="none" rtlCol="0">
            <a:spAutoFit/>
          </a:bodyPr>
          <a:lstStyle/>
          <a:p>
            <a:r>
              <a:rPr lang="en-US" sz="1200" dirty="0"/>
              <a:t>Meyer &amp; </a:t>
            </a:r>
            <a:r>
              <a:rPr lang="en-US" sz="1200" dirty="0" err="1"/>
              <a:t>Paulay</a:t>
            </a:r>
            <a:r>
              <a:rPr lang="en-US" sz="1200" dirty="0"/>
              <a:t> 2005</a:t>
            </a:r>
          </a:p>
        </p:txBody>
      </p:sp>
      <p:sp>
        <p:nvSpPr>
          <p:cNvPr id="7" name="TextBox 6">
            <a:extLst>
              <a:ext uri="{FF2B5EF4-FFF2-40B4-BE49-F238E27FC236}">
                <a16:creationId xmlns:a16="http://schemas.microsoft.com/office/drawing/2014/main" id="{5825A9CE-EAC5-CE45-BA89-8046824DD7F6}"/>
              </a:ext>
            </a:extLst>
          </p:cNvPr>
          <p:cNvSpPr txBox="1"/>
          <p:nvPr/>
        </p:nvSpPr>
        <p:spPr>
          <a:xfrm>
            <a:off x="388979" y="1796038"/>
            <a:ext cx="3798775" cy="4801314"/>
          </a:xfrm>
          <a:prstGeom prst="rect">
            <a:avLst/>
          </a:prstGeom>
          <a:noFill/>
        </p:spPr>
        <p:txBody>
          <a:bodyPr wrap="square" rtlCol="0">
            <a:spAutoFit/>
          </a:bodyPr>
          <a:lstStyle/>
          <a:p>
            <a:r>
              <a:rPr lang="en-US" dirty="0"/>
              <a:t>The goal of DNA barcoding is the sequencing of a short fragment of DNA can be used to diagnose taxa.</a:t>
            </a:r>
          </a:p>
          <a:p>
            <a:r>
              <a:rPr lang="en-US" dirty="0"/>
              <a:t>For this, the proposed barcode should have a barcode gap:</a:t>
            </a:r>
          </a:p>
          <a:p>
            <a:endParaRPr lang="en-US" dirty="0"/>
          </a:p>
          <a:p>
            <a:r>
              <a:rPr lang="en-US" dirty="0"/>
              <a:t>For DNA barcoding to work we need a database of taxonomically labelled sequences.</a:t>
            </a:r>
          </a:p>
          <a:p>
            <a:endParaRPr lang="en-US" dirty="0"/>
          </a:p>
          <a:p>
            <a:r>
              <a:rPr lang="en-US" dirty="0"/>
              <a:t>The “size” of the gap, and the width of the distributions will vary for different markers, but also for a given marker will likely vary for different taxonomic groups.</a:t>
            </a:r>
          </a:p>
        </p:txBody>
      </p:sp>
      <p:sp>
        <p:nvSpPr>
          <p:cNvPr id="8" name="Rectangle 7">
            <a:extLst>
              <a:ext uri="{FF2B5EF4-FFF2-40B4-BE49-F238E27FC236}">
                <a16:creationId xmlns:a16="http://schemas.microsoft.com/office/drawing/2014/main" id="{54DC835F-22CE-1146-A1A8-6AFCF64480C9}"/>
              </a:ext>
            </a:extLst>
          </p:cNvPr>
          <p:cNvSpPr/>
          <p:nvPr/>
        </p:nvSpPr>
        <p:spPr>
          <a:xfrm>
            <a:off x="4139952" y="3864841"/>
            <a:ext cx="4464496" cy="17186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955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 presetClass="exit" presetSubtype="10" fill="hold" grpId="1" nodeType="clickEffect">
                                  <p:stCondLst>
                                    <p:cond delay="0"/>
                                  </p:stCondLst>
                                  <p:childTnLst>
                                    <p:animEffect transition="out" filter="blinds(horizontal)">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P spid="8" grpId="0" animBg="1"/>
      <p:bldP spid="8" grpId="1"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spectro">
  <a:themeElements>
    <a:clrScheme name="Austin">
      <a:dk1>
        <a:sysClr val="windowText" lastClr="000000"/>
      </a:dk1>
      <a:lt1>
        <a:sysClr val="window" lastClr="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Espectro">
      <a:majorFont>
        <a:latin typeface="Corbel"/>
        <a:ea typeface=""/>
        <a:cs typeface=""/>
        <a:font script="Jpan" typeface="ＭＳ ゴシック"/>
        <a:font script="Hans" typeface="宋体"/>
        <a:font script="Hant" typeface="新細明體"/>
      </a:majorFont>
      <a:minorFont>
        <a:latin typeface="Calibri"/>
        <a:ea typeface=""/>
        <a:cs typeface=""/>
        <a:font script="Jpan" typeface="ＭＳ ゴシック"/>
        <a:font script="Hans" typeface="宋体"/>
        <a:font script="Hant" typeface="新細明體"/>
      </a:minorFont>
    </a:fontScheme>
    <a:fmtScheme name="Espectro">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18131</TotalTime>
  <Words>829</Words>
  <Application>Microsoft Office PowerPoint</Application>
  <PresentationFormat>Apresentação na tela (4:3)</PresentationFormat>
  <Paragraphs>127</Paragraphs>
  <Slides>21</Slides>
  <Notes>2</Notes>
  <HiddenSlides>0</HiddenSlides>
  <MMClips>0</MMClips>
  <ScaleCrop>false</ScaleCrop>
  <HeadingPairs>
    <vt:vector size="6" baseType="variant">
      <vt:variant>
        <vt:lpstr>Fontes usadas</vt:lpstr>
      </vt:variant>
      <vt:variant>
        <vt:i4>6</vt:i4>
      </vt:variant>
      <vt:variant>
        <vt:lpstr>Tema</vt:lpstr>
      </vt:variant>
      <vt:variant>
        <vt:i4>2</vt:i4>
      </vt:variant>
      <vt:variant>
        <vt:lpstr>Títulos de slides</vt:lpstr>
      </vt:variant>
      <vt:variant>
        <vt:i4>21</vt:i4>
      </vt:variant>
    </vt:vector>
  </HeadingPairs>
  <TitlesOfParts>
    <vt:vector size="29" baseType="lpstr">
      <vt:lpstr>Arial</vt:lpstr>
      <vt:lpstr>Calibri</vt:lpstr>
      <vt:lpstr>Century Schoolbook</vt:lpstr>
      <vt:lpstr>Corbel</vt:lpstr>
      <vt:lpstr>Wingdings</vt:lpstr>
      <vt:lpstr>Wingdings 2</vt:lpstr>
      <vt:lpstr>Oriel</vt:lpstr>
      <vt:lpstr>Espectro</vt:lpstr>
      <vt:lpstr>Apresentação do PowerPoint</vt:lpstr>
      <vt:lpstr>Apresentação do PowerPoint</vt:lpstr>
      <vt:lpstr>Apresentação do PowerPoint</vt:lpstr>
      <vt:lpstr>Three main facts useful for identification and evolutionary studies</vt:lpstr>
      <vt:lpstr>Apresentação do PowerPoint</vt:lpstr>
      <vt:lpstr>Ribosomal operon</vt:lpstr>
      <vt:lpstr>16S rRNA</vt:lpstr>
      <vt:lpstr>Apresentação do PowerPoint</vt:lpstr>
      <vt:lpstr>Barcoding genes and the barcode gap</vt:lpstr>
      <vt:lpstr>Some barcoding genes for different groups of organisms</vt:lpstr>
      <vt:lpstr>Apresentação do PowerPoint</vt:lpstr>
      <vt:lpstr>Example – Bacterial Identification</vt:lpstr>
      <vt:lpstr>Using whole genome sequences for bacterial identification</vt:lpstr>
      <vt:lpstr>Average Nucleotide Identity (ANI)</vt:lpstr>
      <vt:lpstr>ANI the original insights</vt:lpstr>
      <vt:lpstr>The computational methods: OrthoANI</vt:lpstr>
      <vt:lpstr>Average Nucleotide Identity (ANI)</vt:lpstr>
      <vt:lpstr>Using whole genome sequences for bacterial ID</vt:lpstr>
      <vt:lpstr>From markers to whole genomes</vt:lpstr>
      <vt:lpstr>Fungi identification</vt:lpstr>
      <vt:lpstr>Apresentação do PowerPoint</vt:lpstr>
    </vt:vector>
  </TitlesOfParts>
  <Manager/>
  <Company>Universidad de los Andes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Semana 1 - Bioinformática CBIO 4404</dc:title>
  <dc:subject/>
  <dc:creator>Diego Mauricio Riaño Pachón</dc:creator>
  <cp:keywords/>
  <dc:description/>
  <cp:lastModifiedBy>Diego Mauricio Riaño Pachón</cp:lastModifiedBy>
  <cp:revision>729</cp:revision>
  <cp:lastPrinted>2009-09-17T09:44:54Z</cp:lastPrinted>
  <dcterms:created xsi:type="dcterms:W3CDTF">2010-09-21T17:59:42Z</dcterms:created>
  <dcterms:modified xsi:type="dcterms:W3CDTF">2019-09-11T11:20:44Z</dcterms:modified>
  <cp:category/>
</cp:coreProperties>
</file>

<file path=docProps/thumbnail.jpeg>
</file>